
<file path=[Content_Types].xml><?xml version="1.0" encoding="utf-8"?>
<Types xmlns="http://schemas.openxmlformats.org/package/2006/content-types">
  <Default Extension="xml" ContentType="application/xml"/>
  <Default Extension="rels" ContentType="application/vnd.openxmlformats-package.relationships+xml"/>
  <Default Extension="png" ContentType="image/png"/>
  <Default Extension="jpeg" ContentType="image/jpeg"/>
  <Override PartName="/_rels/.rels" ContentType="application/vnd.openxmlformats-package.relationship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_rels/slideMaster1.xml.rels" ContentType="application/vnd.openxmlformats-package.relationships+xml"/>
  <Override PartName="/ppt/slideMasters/_rels/slideMaster2.xml.rels" ContentType="application/vnd.openxmlformats-package.relationships+xml"/>
  <Override PartName="/ppt/theme/theme1.xml" ContentType="application/vnd.openxmlformats-officedocument.theme+xml"/>
  <Override PartName="/ppt/theme/theme2.xml" ContentType="application/vnd.openxmlformats-officedocument.them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_rels/slideLayout1.xml.rels" ContentType="application/vnd.openxmlformats-package.relationships+xml"/>
  <Override PartName="/ppt/slideLayouts/_rels/slideLayout2.xml.rels" ContentType="application/vnd.openxmlformats-package.relationships+xml"/>
  <Override PartName="/ppt/slideLayouts/_rels/slideLayout3.xml.rels" ContentType="application/vnd.openxmlformats-package.relationships+xml"/>
  <Override PartName="/ppt/slideLayouts/_rels/slideLayout4.xml.rels" ContentType="application/vnd.openxmlformats-package.relationships+xml"/>
  <Override PartName="/ppt/slideLayouts/_rels/slideLayout5.xml.rels" ContentType="application/vnd.openxmlformats-package.relationships+xml"/>
  <Override PartName="/ppt/slideLayouts/_rels/slideLayout6.xml.rels" ContentType="application/vnd.openxmlformats-package.relationships+xml"/>
  <Override PartName="/ppt/slideLayouts/_rels/slideLayout7.xml.rels" ContentType="application/vnd.openxmlformats-package.relationships+xml"/>
  <Override PartName="/ppt/slideLayouts/_rels/slideLayout8.xml.rels" ContentType="application/vnd.openxmlformats-package.relationships+xml"/>
  <Override PartName="/ppt/slideLayouts/_rels/slideLayout9.xml.rels" ContentType="application/vnd.openxmlformats-package.relationships+xml"/>
  <Override PartName="/ppt/slideLayouts/_rels/slideLayout10.xml.rels" ContentType="application/vnd.openxmlformats-package.relationships+xml"/>
  <Override PartName="/ppt/slideLayouts/_rels/slideLayout11.xml.rels" ContentType="application/vnd.openxmlformats-package.relationships+xml"/>
  <Override PartName="/ppt/slideLayouts/_rels/slideLayout12.xml.rels" ContentType="application/vnd.openxmlformats-package.relationships+xml"/>
  <Override PartName="/ppt/slideLayouts/_rels/slideLayout13.xml.rels" ContentType="application/vnd.openxmlformats-package.relationships+xml"/>
  <Override PartName="/ppt/slideLayouts/_rels/slideLayout14.xml.rels" ContentType="application/vnd.openxmlformats-package.relationships+xml"/>
  <Override PartName="/ppt/slideLayouts/_rels/slideLayout15.xml.rels" ContentType="application/vnd.openxmlformats-package.relationships+xml"/>
  <Override PartName="/ppt/slideLayouts/_rels/slideLayout16.xml.rels" ContentType="application/vnd.openxmlformats-package.relationships+xml"/>
  <Override PartName="/ppt/slideLayouts/_rels/slideLayout17.xml.rels" ContentType="application/vnd.openxmlformats-package.relationships+xml"/>
  <Override PartName="/ppt/slideLayouts/_rels/slideLayout18.xml.rels" ContentType="application/vnd.openxmlformats-package.relationships+xml"/>
  <Override PartName="/ppt/slideLayouts/_rels/slideLayout19.xml.rels" ContentType="application/vnd.openxmlformats-package.relationships+xml"/>
  <Override PartName="/ppt/slideLayouts/_rels/slideLayout20.xml.rels" ContentType="application/vnd.openxmlformats-package.relationships+xml"/>
  <Override PartName="/ppt/slideLayouts/_rels/slideLayout21.xml.rels" ContentType="application/vnd.openxmlformats-package.relationships+xml"/>
  <Override PartName="/ppt/slideLayouts/_rels/slideLayout22.xml.rels" ContentType="application/vnd.openxmlformats-package.relationships+xml"/>
  <Override PartName="/ppt/slideLayouts/_rels/slideLayout23.xml.rels" ContentType="application/vnd.openxmlformats-package.relationships+xml"/>
  <Override PartName="/ppt/slideLayouts/_rels/slideLayout24.xml.rels" ContentType="application/vnd.openxmlformats-package.relationships+xml"/>
  <Override PartName="/ppt/_rels/presentation.xml.rels" ContentType="application/vnd.openxmlformats-package.relationships+xml"/>
  <Override PartName="/ppt/slides/slide1.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3.xml" ContentType="application/vnd.openxmlformats-officedocument.presentationml.slide+xml"/>
  <Override PartName="/ppt/slides/slide21.xml" ContentType="application/vnd.openxmlformats-officedocument.presentationml.slide+xml"/>
  <Override PartName="/ppt/slides/slide4.xml" ContentType="application/vnd.openxmlformats-officedocument.presentationml.slide+xml"/>
  <Override PartName="/ppt/slides/slide22.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23.xml" ContentType="application/vnd.openxmlformats-officedocument.presentationml.slide+xml"/>
  <Override PartName="/ppt/slides/slide7.xml" ContentType="application/vnd.openxmlformats-officedocument.presentationml.slide+xml"/>
  <Override PartName="/ppt/slides/slide24.xml" ContentType="application/vnd.openxmlformats-officedocument.presentationml.slide+xml"/>
  <Override PartName="/ppt/slides/slide8.xml" ContentType="application/vnd.openxmlformats-officedocument.presentationml.slide+xml"/>
  <Override PartName="/ppt/slides/slide25.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_rels/slide1.xml.rels" ContentType="application/vnd.openxmlformats-package.relationships+xml"/>
  <Override PartName="/ppt/slides/_rels/slide22.xml.rels" ContentType="application/vnd.openxmlformats-package.relationships+xml"/>
  <Override PartName="/ppt/slides/_rels/slide2.xml.rels" ContentType="application/vnd.openxmlformats-package.relationships+xml"/>
  <Override PartName="/ppt/slides/_rels/slide20.xml.rels" ContentType="application/vnd.openxmlformats-package.relationships+xml"/>
  <Override PartName="/ppt/slides/_rels/slide3.xml.rels" ContentType="application/vnd.openxmlformats-package.relationships+xml"/>
  <Override PartName="/ppt/slides/_rels/slide21.xml.rels" ContentType="application/vnd.openxmlformats-package.relationships+xml"/>
  <Override PartName="/ppt/slides/_rels/slide4.xml.rels" ContentType="application/vnd.openxmlformats-package.relationships+xml"/>
  <Override PartName="/ppt/slides/_rels/slide5.xml.rels" ContentType="application/vnd.openxmlformats-package.relationships+xml"/>
  <Override PartName="/ppt/slides/_rels/slide23.xml.rels" ContentType="application/vnd.openxmlformats-package.relationships+xml"/>
  <Override PartName="/ppt/slides/_rels/slide6.xml.rels" ContentType="application/vnd.openxmlformats-package.relationships+xml"/>
  <Override PartName="/ppt/slides/_rels/slide24.xml.rels" ContentType="application/vnd.openxmlformats-package.relationships+xml"/>
  <Override PartName="/ppt/slides/_rels/slide7.xml.rels" ContentType="application/vnd.openxmlformats-package.relationships+xml"/>
  <Override PartName="/ppt/slides/_rels/slide25.xml.rels" ContentType="application/vnd.openxmlformats-package.relationships+xml"/>
  <Override PartName="/ppt/slides/_rels/slide8.xml.rels" ContentType="application/vnd.openxmlformats-package.relationships+xml"/>
  <Override PartName="/ppt/slides/_rels/slide9.xml.rels" ContentType="application/vnd.openxmlformats-package.relationships+xml"/>
  <Override PartName="/ppt/slides/_rels/slide10.xml.rels" ContentType="application/vnd.openxmlformats-package.relationships+xml"/>
  <Override PartName="/ppt/slides/_rels/slide11.xml.rels" ContentType="application/vnd.openxmlformats-package.relationships+xml"/>
  <Override PartName="/ppt/slides/_rels/slide12.xml.rels" ContentType="application/vnd.openxmlformats-package.relationships+xml"/>
  <Override PartName="/ppt/slides/_rels/slide13.xml.rels" ContentType="application/vnd.openxmlformats-package.relationships+xml"/>
  <Override PartName="/ppt/slides/_rels/slide14.xml.rels" ContentType="application/vnd.openxmlformats-package.relationships+xml"/>
  <Override PartName="/ppt/slides/_rels/slide15.xml.rels" ContentType="application/vnd.openxmlformats-package.relationships+xml"/>
  <Override PartName="/ppt/slides/_rels/slide16.xml.rels" ContentType="application/vnd.openxmlformats-package.relationships+xml"/>
  <Override PartName="/ppt/slides/_rels/slide17.xml.rels" ContentType="application/vnd.openxmlformats-package.relationships+xml"/>
  <Override PartName="/ppt/slides/_rels/slide18.xml.rels" ContentType="application/vnd.openxmlformats-package.relationships+xml"/>
  <Override PartName="/ppt/slides/_rels/slide19.xml.rels" ContentType="application/vnd.openxmlformats-package.relationships+xml"/>
  <Override PartName="/ppt/presProps.xml" ContentType="application/vnd.openxmlformats-officedocument.presentationml.presProps+xml"/>
  <Override PartName="/ppt/media/image1.png" ContentType="image/png"/>
  <Override PartName="/ppt/media/image7.jpeg" ContentType="image/jpeg"/>
  <Override PartName="/ppt/media/image2.jpeg" ContentType="image/jpeg"/>
  <Override PartName="/ppt/media/image3.jpeg" ContentType="image/jpeg"/>
  <Override PartName="/ppt/media/image4.jpeg" ContentType="image/jpeg"/>
  <Override PartName="/ppt/media/image5.jpeg" ContentType="image/jpeg"/>
  <Override PartName="/ppt/media/image21.png" ContentType="image/png"/>
  <Override PartName="/ppt/media/image6.jpeg" ContentType="image/jpeg"/>
  <Override PartName="/ppt/media/image8.jpeg" ContentType="image/jpeg"/>
  <Override PartName="/ppt/media/image9.jpeg" ContentType="image/jpeg"/>
  <Override PartName="/ppt/media/image10.jpeg" ContentType="image/jpeg"/>
  <Override PartName="/ppt/media/image11.jpeg" ContentType="image/jpeg"/>
  <Override PartName="/ppt/media/image12.jpeg" ContentType="image/jpeg"/>
  <Override PartName="/ppt/media/image13.jpeg" ContentType="image/jpeg"/>
  <Override PartName="/ppt/media/image19.png" ContentType="image/png"/>
  <Override PartName="/ppt/media/image14.jpeg" ContentType="image/jpeg"/>
  <Override PartName="/ppt/media/image15.jpeg" ContentType="image/jpeg"/>
  <Override PartName="/ppt/media/image16.png" ContentType="image/png"/>
  <Override PartName="/ppt/media/image17.jpeg" ContentType="image/jpeg"/>
  <Override PartName="/ppt/media/image18.png" ContentType="image/png"/>
  <Override PartName="/ppt/media/image20.png" ContentType="image/png"/>
  <Override PartName="/ppt/media/image22.png" ContentType="image/png"/>
  <Override PartName="/ppt/media/image23.png" ContentType="image/png"/>
  <Override PartName="/ppt/media/image24.png" ContentType="image/png"/>
  <Override PartName="/ppt/media/image25.png" ContentType="image/png"/>
  <Override PartName="/ppt/media/image26.png" ContentType="image/png"/>
  <Override PartName="/ppt/media/image27.png" ContentType="image/png"/>
  <Override PartName="/ppt/media/image28.png" ContentType="image/png"/>
  <Override PartName="/ppt/media/image29.jpeg" ContentType="image/jpeg"/>
  <Override PartName="/ppt/media/image30.jpeg" ContentType="image/jpeg"/>
  <Override PartName="/ppt/media/image32.png" ContentType="image/png"/>
  <Override PartName="/ppt/media/image31.jpeg" ContentType="image/jpe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custom-properties" Target="docProps/custom.xml"/><Relationship Id="rId4"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sldMasterIdLst>
    <p:sldMasterId id="2147483648" r:id="rId2"/>
    <p:sldMasterId id="2147483661" r:id="rId3"/>
  </p:sldMasterIdLst>
  <p:sldIdLst>
    <p:sldId id="256"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Lst>
  <p:sldSz cx="9144000" cy="6858000"/>
  <p:notesSz cx="7559675" cy="10691813"/>
</p:presentation>
</file>

<file path=ppt/presProps.xml><?xml version="1.0" encoding="utf-8"?>
<p:presentationPr xmlns:a="http://schemas.openxmlformats.org/drawingml/2006/main" xmlns:r="http://schemas.openxmlformats.org/officeDocument/2006/relationships" xmlns:p="http://schemas.openxmlformats.org/presentationml/2006/main">
  <p:showPr/>
</p:presentationPr>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slideMaster" Target="slideMasters/slideMaster2.xml"/><Relationship Id="rId4" Type="http://schemas.openxmlformats.org/officeDocument/2006/relationships/slide" Target="slides/slide1.xml"/><Relationship Id="rId5" Type="http://schemas.openxmlformats.org/officeDocument/2006/relationships/slide" Target="slides/slide2.xml"/><Relationship Id="rId6" Type="http://schemas.openxmlformats.org/officeDocument/2006/relationships/slide" Target="slides/slide3.xml"/><Relationship Id="rId7" Type="http://schemas.openxmlformats.org/officeDocument/2006/relationships/slide" Target="slides/slide4.xml"/><Relationship Id="rId8" Type="http://schemas.openxmlformats.org/officeDocument/2006/relationships/slide" Target="slides/slide5.xml"/><Relationship Id="rId9" Type="http://schemas.openxmlformats.org/officeDocument/2006/relationships/slide" Target="slides/slide6.xml"/><Relationship Id="rId10" Type="http://schemas.openxmlformats.org/officeDocument/2006/relationships/slide" Target="slides/slide7.xml"/><Relationship Id="rId11" Type="http://schemas.openxmlformats.org/officeDocument/2006/relationships/slide" Target="slides/slide8.xml"/><Relationship Id="rId12" Type="http://schemas.openxmlformats.org/officeDocument/2006/relationships/slide" Target="slides/slide9.xml"/><Relationship Id="rId13" Type="http://schemas.openxmlformats.org/officeDocument/2006/relationships/slide" Target="slides/slide10.xml"/><Relationship Id="rId14" Type="http://schemas.openxmlformats.org/officeDocument/2006/relationships/slide" Target="slides/slide11.xml"/><Relationship Id="rId15" Type="http://schemas.openxmlformats.org/officeDocument/2006/relationships/slide" Target="slides/slide12.xml"/><Relationship Id="rId16" Type="http://schemas.openxmlformats.org/officeDocument/2006/relationships/slide" Target="slides/slide13.xml"/><Relationship Id="rId17" Type="http://schemas.openxmlformats.org/officeDocument/2006/relationships/slide" Target="slides/slide14.xml"/><Relationship Id="rId18" Type="http://schemas.openxmlformats.org/officeDocument/2006/relationships/slide" Target="slides/slide15.xml"/><Relationship Id="rId19" Type="http://schemas.openxmlformats.org/officeDocument/2006/relationships/slide" Target="slides/slide16.xml"/><Relationship Id="rId20" Type="http://schemas.openxmlformats.org/officeDocument/2006/relationships/slide" Target="slides/slide17.xml"/><Relationship Id="rId21" Type="http://schemas.openxmlformats.org/officeDocument/2006/relationships/slide" Target="slides/slide18.xml"/><Relationship Id="rId22" Type="http://schemas.openxmlformats.org/officeDocument/2006/relationships/slide" Target="slides/slide19.xml"/><Relationship Id="rId23" Type="http://schemas.openxmlformats.org/officeDocument/2006/relationships/slide" Target="slides/slide20.xml"/><Relationship Id="rId24" Type="http://schemas.openxmlformats.org/officeDocument/2006/relationships/slide" Target="slides/slide21.xml"/><Relationship Id="rId25" Type="http://schemas.openxmlformats.org/officeDocument/2006/relationships/slide" Target="slides/slide22.xml"/><Relationship Id="rId26" Type="http://schemas.openxmlformats.org/officeDocument/2006/relationships/slide" Target="slides/slide23.xml"/><Relationship Id="rId27" Type="http://schemas.openxmlformats.org/officeDocument/2006/relationships/slide" Target="slides/slide24.xml"/><Relationship Id="rId28" Type="http://schemas.openxmlformats.org/officeDocument/2006/relationships/slide" Target="slides/slide25.xml"/><Relationship Id="rId29" Type="http://schemas.openxmlformats.org/officeDocument/2006/relationships/presProps" Target="presProps.xml"/>
</Relationship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85800" y="2130480"/>
            <a:ext cx="7772040" cy="1469520"/>
          </a:xfrm>
          <a:prstGeom prst="rect">
            <a:avLst/>
          </a:prstGeom>
          <a:noFill/>
          <a:ln w="0">
            <a:noFill/>
          </a:ln>
        </p:spPr>
        <p:txBody>
          <a:bodyPr lIns="0" rIns="0" tIns="0" bIns="0" anchor="ctr">
            <a:noAutofit/>
          </a:bodyPr>
          <a:p>
            <a:endParaRPr b="0" lang="sv-SE" sz="1800" spc="-1" strike="noStrike">
              <a:solidFill>
                <a:srgbClr val="000000"/>
              </a:solidFill>
              <a:latin typeface="Calibri"/>
            </a:endParaRPr>
          </a:p>
        </p:txBody>
      </p:sp>
      <p:sp>
        <p:nvSpPr>
          <p:cNvPr id="27" name="PlaceHolder 2"/>
          <p:cNvSpPr>
            <a:spLocks noGrp="1"/>
          </p:cNvSpPr>
          <p:nvPr>
            <p:ph/>
          </p:nvPr>
        </p:nvSpPr>
        <p:spPr>
          <a:xfrm>
            <a:off x="457200" y="1604520"/>
            <a:ext cx="8229240" cy="1896840"/>
          </a:xfrm>
          <a:prstGeom prst="rect">
            <a:avLst/>
          </a:prstGeom>
          <a:noFill/>
          <a:ln w="0">
            <a:noFill/>
          </a:ln>
        </p:spPr>
        <p:txBody>
          <a:bodyPr lIns="0" rIns="0" tIns="0" bIns="0" anchor="t">
            <a:normAutofit/>
          </a:bodyPr>
          <a:p>
            <a:endParaRPr b="0" lang="sv-SE" sz="3200" spc="-1" strike="noStrike">
              <a:solidFill>
                <a:srgbClr val="000000"/>
              </a:solidFill>
              <a:latin typeface="Calibri"/>
            </a:endParaRPr>
          </a:p>
        </p:txBody>
      </p:sp>
      <p:sp>
        <p:nvSpPr>
          <p:cNvPr id="28" name="PlaceHolder 3"/>
          <p:cNvSpPr>
            <a:spLocks noGrp="1"/>
          </p:cNvSpPr>
          <p:nvPr>
            <p:ph/>
          </p:nvPr>
        </p:nvSpPr>
        <p:spPr>
          <a:xfrm>
            <a:off x="457200" y="3682080"/>
            <a:ext cx="8229240" cy="1896840"/>
          </a:xfrm>
          <a:prstGeom prst="rect">
            <a:avLst/>
          </a:prstGeom>
          <a:noFill/>
          <a:ln w="0">
            <a:noFill/>
          </a:ln>
        </p:spPr>
        <p:txBody>
          <a:bodyPr lIns="0" rIns="0" tIns="0" bIns="0" anchor="t">
            <a:normAutofit/>
          </a:bodyPr>
          <a:p>
            <a:endParaRPr b="0" lang="sv-SE" sz="3200" spc="-1" strike="noStrike">
              <a:solidFill>
                <a:srgbClr val="000000"/>
              </a:solidFill>
              <a:latin typeface="Calibri"/>
            </a:endParaRPr>
          </a:p>
        </p:txBody>
      </p:sp>
    </p:spTree>
  </p:cSld>
</p:sldLayout>
</file>

<file path=ppt/slideLayouts/slideLayout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29" name="PlaceHolder 1"/>
          <p:cNvSpPr>
            <a:spLocks noGrp="1"/>
          </p:cNvSpPr>
          <p:nvPr>
            <p:ph type="title"/>
          </p:nvPr>
        </p:nvSpPr>
        <p:spPr>
          <a:xfrm>
            <a:off x="685800" y="2130480"/>
            <a:ext cx="7772040" cy="1469520"/>
          </a:xfrm>
          <a:prstGeom prst="rect">
            <a:avLst/>
          </a:prstGeom>
          <a:noFill/>
          <a:ln w="0">
            <a:noFill/>
          </a:ln>
        </p:spPr>
        <p:txBody>
          <a:bodyPr lIns="0" rIns="0" tIns="0" bIns="0" anchor="ctr">
            <a:noAutofit/>
          </a:bodyPr>
          <a:p>
            <a:endParaRPr b="0" lang="sv-SE" sz="1800" spc="-1" strike="noStrike">
              <a:solidFill>
                <a:srgbClr val="000000"/>
              </a:solidFill>
              <a:latin typeface="Calibri"/>
            </a:endParaRPr>
          </a:p>
        </p:txBody>
      </p:sp>
      <p:sp>
        <p:nvSpPr>
          <p:cNvPr id="30" name="PlaceHolder 2"/>
          <p:cNvSpPr>
            <a:spLocks noGrp="1"/>
          </p:cNvSpPr>
          <p:nvPr>
            <p:ph/>
          </p:nvPr>
        </p:nvSpPr>
        <p:spPr>
          <a:xfrm>
            <a:off x="457200" y="1604520"/>
            <a:ext cx="4015800" cy="1896840"/>
          </a:xfrm>
          <a:prstGeom prst="rect">
            <a:avLst/>
          </a:prstGeom>
          <a:noFill/>
          <a:ln w="0">
            <a:noFill/>
          </a:ln>
        </p:spPr>
        <p:txBody>
          <a:bodyPr lIns="0" rIns="0" tIns="0" bIns="0" anchor="t">
            <a:normAutofit/>
          </a:bodyPr>
          <a:p>
            <a:endParaRPr b="0" lang="sv-SE" sz="3200" spc="-1" strike="noStrike">
              <a:solidFill>
                <a:srgbClr val="000000"/>
              </a:solidFill>
              <a:latin typeface="Calibri"/>
            </a:endParaRPr>
          </a:p>
        </p:txBody>
      </p:sp>
      <p:sp>
        <p:nvSpPr>
          <p:cNvPr id="31" name="PlaceHolder 3"/>
          <p:cNvSpPr>
            <a:spLocks noGrp="1"/>
          </p:cNvSpPr>
          <p:nvPr>
            <p:ph/>
          </p:nvPr>
        </p:nvSpPr>
        <p:spPr>
          <a:xfrm>
            <a:off x="4674240" y="1604520"/>
            <a:ext cx="4015800" cy="1896840"/>
          </a:xfrm>
          <a:prstGeom prst="rect">
            <a:avLst/>
          </a:prstGeom>
          <a:noFill/>
          <a:ln w="0">
            <a:noFill/>
          </a:ln>
        </p:spPr>
        <p:txBody>
          <a:bodyPr lIns="0" rIns="0" tIns="0" bIns="0" anchor="t">
            <a:normAutofit/>
          </a:bodyPr>
          <a:p>
            <a:endParaRPr b="0" lang="sv-SE" sz="3200" spc="-1" strike="noStrike">
              <a:solidFill>
                <a:srgbClr val="000000"/>
              </a:solidFill>
              <a:latin typeface="Calibri"/>
            </a:endParaRPr>
          </a:p>
        </p:txBody>
      </p:sp>
      <p:sp>
        <p:nvSpPr>
          <p:cNvPr id="32" name="PlaceHolder 4"/>
          <p:cNvSpPr>
            <a:spLocks noGrp="1"/>
          </p:cNvSpPr>
          <p:nvPr>
            <p:ph/>
          </p:nvPr>
        </p:nvSpPr>
        <p:spPr>
          <a:xfrm>
            <a:off x="457200" y="3682080"/>
            <a:ext cx="4015800" cy="1896840"/>
          </a:xfrm>
          <a:prstGeom prst="rect">
            <a:avLst/>
          </a:prstGeom>
          <a:noFill/>
          <a:ln w="0">
            <a:noFill/>
          </a:ln>
        </p:spPr>
        <p:txBody>
          <a:bodyPr lIns="0" rIns="0" tIns="0" bIns="0" anchor="t">
            <a:normAutofit/>
          </a:bodyPr>
          <a:p>
            <a:endParaRPr b="0" lang="sv-SE" sz="3200" spc="-1" strike="noStrike">
              <a:solidFill>
                <a:srgbClr val="000000"/>
              </a:solidFill>
              <a:latin typeface="Calibri"/>
            </a:endParaRPr>
          </a:p>
        </p:txBody>
      </p:sp>
      <p:sp>
        <p:nvSpPr>
          <p:cNvPr id="33" name="PlaceHolder 5"/>
          <p:cNvSpPr>
            <a:spLocks noGrp="1"/>
          </p:cNvSpPr>
          <p:nvPr>
            <p:ph/>
          </p:nvPr>
        </p:nvSpPr>
        <p:spPr>
          <a:xfrm>
            <a:off x="4674240" y="3682080"/>
            <a:ext cx="4015800" cy="1896840"/>
          </a:xfrm>
          <a:prstGeom prst="rect">
            <a:avLst/>
          </a:prstGeom>
          <a:noFill/>
          <a:ln w="0">
            <a:noFill/>
          </a:ln>
        </p:spPr>
        <p:txBody>
          <a:bodyPr lIns="0" rIns="0" tIns="0" bIns="0" anchor="t">
            <a:normAutofit/>
          </a:bodyPr>
          <a:p>
            <a:endParaRPr b="0" lang="sv-SE" sz="3200" spc="-1" strike="noStrike">
              <a:solidFill>
                <a:srgbClr val="000000"/>
              </a:solidFill>
              <a:latin typeface="Calibri"/>
            </a:endParaRPr>
          </a:p>
        </p:txBody>
      </p:sp>
    </p:spTree>
  </p:cSld>
</p:sldLayout>
</file>

<file path=ppt/slideLayouts/slideLayout1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34" name="PlaceHolder 1"/>
          <p:cNvSpPr>
            <a:spLocks noGrp="1"/>
          </p:cNvSpPr>
          <p:nvPr>
            <p:ph type="title"/>
          </p:nvPr>
        </p:nvSpPr>
        <p:spPr>
          <a:xfrm>
            <a:off x="685800" y="2130480"/>
            <a:ext cx="7772040" cy="1469520"/>
          </a:xfrm>
          <a:prstGeom prst="rect">
            <a:avLst/>
          </a:prstGeom>
          <a:noFill/>
          <a:ln w="0">
            <a:noFill/>
          </a:ln>
        </p:spPr>
        <p:txBody>
          <a:bodyPr lIns="0" rIns="0" tIns="0" bIns="0" anchor="ctr">
            <a:noAutofit/>
          </a:bodyPr>
          <a:p>
            <a:endParaRPr b="0" lang="sv-SE" sz="1800" spc="-1" strike="noStrike">
              <a:solidFill>
                <a:srgbClr val="000000"/>
              </a:solidFill>
              <a:latin typeface="Calibri"/>
            </a:endParaRPr>
          </a:p>
        </p:txBody>
      </p:sp>
      <p:sp>
        <p:nvSpPr>
          <p:cNvPr id="35" name="PlaceHolder 2"/>
          <p:cNvSpPr>
            <a:spLocks noGrp="1"/>
          </p:cNvSpPr>
          <p:nvPr>
            <p:ph/>
          </p:nvPr>
        </p:nvSpPr>
        <p:spPr>
          <a:xfrm>
            <a:off x="457200" y="1604520"/>
            <a:ext cx="2649600" cy="1896840"/>
          </a:xfrm>
          <a:prstGeom prst="rect">
            <a:avLst/>
          </a:prstGeom>
          <a:noFill/>
          <a:ln w="0">
            <a:noFill/>
          </a:ln>
        </p:spPr>
        <p:txBody>
          <a:bodyPr lIns="0" rIns="0" tIns="0" bIns="0" anchor="t">
            <a:normAutofit/>
          </a:bodyPr>
          <a:p>
            <a:endParaRPr b="0" lang="sv-SE" sz="3200" spc="-1" strike="noStrike">
              <a:solidFill>
                <a:srgbClr val="000000"/>
              </a:solidFill>
              <a:latin typeface="Calibri"/>
            </a:endParaRPr>
          </a:p>
        </p:txBody>
      </p:sp>
      <p:sp>
        <p:nvSpPr>
          <p:cNvPr id="36" name="PlaceHolder 3"/>
          <p:cNvSpPr>
            <a:spLocks noGrp="1"/>
          </p:cNvSpPr>
          <p:nvPr>
            <p:ph/>
          </p:nvPr>
        </p:nvSpPr>
        <p:spPr>
          <a:xfrm>
            <a:off x="3239640" y="1604520"/>
            <a:ext cx="2649600" cy="1896840"/>
          </a:xfrm>
          <a:prstGeom prst="rect">
            <a:avLst/>
          </a:prstGeom>
          <a:noFill/>
          <a:ln w="0">
            <a:noFill/>
          </a:ln>
        </p:spPr>
        <p:txBody>
          <a:bodyPr lIns="0" rIns="0" tIns="0" bIns="0" anchor="t">
            <a:normAutofit/>
          </a:bodyPr>
          <a:p>
            <a:endParaRPr b="0" lang="sv-SE" sz="3200" spc="-1" strike="noStrike">
              <a:solidFill>
                <a:srgbClr val="000000"/>
              </a:solidFill>
              <a:latin typeface="Calibri"/>
            </a:endParaRPr>
          </a:p>
        </p:txBody>
      </p:sp>
      <p:sp>
        <p:nvSpPr>
          <p:cNvPr id="37" name="PlaceHolder 4"/>
          <p:cNvSpPr>
            <a:spLocks noGrp="1"/>
          </p:cNvSpPr>
          <p:nvPr>
            <p:ph/>
          </p:nvPr>
        </p:nvSpPr>
        <p:spPr>
          <a:xfrm>
            <a:off x="6022080" y="1604520"/>
            <a:ext cx="2649600" cy="1896840"/>
          </a:xfrm>
          <a:prstGeom prst="rect">
            <a:avLst/>
          </a:prstGeom>
          <a:noFill/>
          <a:ln w="0">
            <a:noFill/>
          </a:ln>
        </p:spPr>
        <p:txBody>
          <a:bodyPr lIns="0" rIns="0" tIns="0" bIns="0" anchor="t">
            <a:normAutofit/>
          </a:bodyPr>
          <a:p>
            <a:endParaRPr b="0" lang="sv-SE" sz="3200" spc="-1" strike="noStrike">
              <a:solidFill>
                <a:srgbClr val="000000"/>
              </a:solidFill>
              <a:latin typeface="Calibri"/>
            </a:endParaRPr>
          </a:p>
        </p:txBody>
      </p:sp>
      <p:sp>
        <p:nvSpPr>
          <p:cNvPr id="38" name="PlaceHolder 5"/>
          <p:cNvSpPr>
            <a:spLocks noGrp="1"/>
          </p:cNvSpPr>
          <p:nvPr>
            <p:ph/>
          </p:nvPr>
        </p:nvSpPr>
        <p:spPr>
          <a:xfrm>
            <a:off x="457200" y="3682080"/>
            <a:ext cx="2649600" cy="1896840"/>
          </a:xfrm>
          <a:prstGeom prst="rect">
            <a:avLst/>
          </a:prstGeom>
          <a:noFill/>
          <a:ln w="0">
            <a:noFill/>
          </a:ln>
        </p:spPr>
        <p:txBody>
          <a:bodyPr lIns="0" rIns="0" tIns="0" bIns="0" anchor="t">
            <a:normAutofit/>
          </a:bodyPr>
          <a:p>
            <a:endParaRPr b="0" lang="sv-SE" sz="3200" spc="-1" strike="noStrike">
              <a:solidFill>
                <a:srgbClr val="000000"/>
              </a:solidFill>
              <a:latin typeface="Calibri"/>
            </a:endParaRPr>
          </a:p>
        </p:txBody>
      </p:sp>
      <p:sp>
        <p:nvSpPr>
          <p:cNvPr id="39" name="PlaceHolder 6"/>
          <p:cNvSpPr>
            <a:spLocks noGrp="1"/>
          </p:cNvSpPr>
          <p:nvPr>
            <p:ph/>
          </p:nvPr>
        </p:nvSpPr>
        <p:spPr>
          <a:xfrm>
            <a:off x="3239640" y="3682080"/>
            <a:ext cx="2649600" cy="1896840"/>
          </a:xfrm>
          <a:prstGeom prst="rect">
            <a:avLst/>
          </a:prstGeom>
          <a:noFill/>
          <a:ln w="0">
            <a:noFill/>
          </a:ln>
        </p:spPr>
        <p:txBody>
          <a:bodyPr lIns="0" rIns="0" tIns="0" bIns="0" anchor="t">
            <a:normAutofit/>
          </a:bodyPr>
          <a:p>
            <a:endParaRPr b="0" lang="sv-SE" sz="3200" spc="-1" strike="noStrike">
              <a:solidFill>
                <a:srgbClr val="000000"/>
              </a:solidFill>
              <a:latin typeface="Calibri"/>
            </a:endParaRPr>
          </a:p>
        </p:txBody>
      </p:sp>
      <p:sp>
        <p:nvSpPr>
          <p:cNvPr id="40" name="PlaceHolder 7"/>
          <p:cNvSpPr>
            <a:spLocks noGrp="1"/>
          </p:cNvSpPr>
          <p:nvPr>
            <p:ph/>
          </p:nvPr>
        </p:nvSpPr>
        <p:spPr>
          <a:xfrm>
            <a:off x="6022080" y="3682080"/>
            <a:ext cx="2649600" cy="1896840"/>
          </a:xfrm>
          <a:prstGeom prst="rect">
            <a:avLst/>
          </a:prstGeom>
          <a:noFill/>
          <a:ln w="0">
            <a:noFill/>
          </a:ln>
        </p:spPr>
        <p:txBody>
          <a:bodyPr lIns="0" rIns="0" tIns="0" bIns="0" anchor="t">
            <a:normAutofit/>
          </a:bodyPr>
          <a:p>
            <a:endParaRPr b="0" lang="sv-SE" sz="3200" spc="-1" strike="noStrike">
              <a:solidFill>
                <a:srgbClr val="000000"/>
              </a:solidFill>
              <a:latin typeface="Calibri"/>
            </a:endParaRPr>
          </a:p>
        </p:txBody>
      </p:sp>
    </p:spTree>
  </p:cSld>
</p:sldLayout>
</file>

<file path=ppt/slideLayouts/slideLayout1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46" name="PlaceHolder 1"/>
          <p:cNvSpPr>
            <a:spLocks noGrp="1"/>
          </p:cNvSpPr>
          <p:nvPr>
            <p:ph type="title"/>
          </p:nvPr>
        </p:nvSpPr>
        <p:spPr>
          <a:xfrm>
            <a:off x="685800" y="2130480"/>
            <a:ext cx="7772040" cy="1469520"/>
          </a:xfrm>
          <a:prstGeom prst="rect">
            <a:avLst/>
          </a:prstGeom>
          <a:noFill/>
          <a:ln w="0">
            <a:noFill/>
          </a:ln>
        </p:spPr>
        <p:txBody>
          <a:bodyPr lIns="0" rIns="0" tIns="0" bIns="0" anchor="ctr">
            <a:noAutofit/>
          </a:bodyPr>
          <a:p>
            <a:endParaRPr b="0" lang="sv-SE" sz="1800" spc="-1" strike="noStrike">
              <a:solidFill>
                <a:srgbClr val="000000"/>
              </a:solidFill>
              <a:latin typeface="Calibri"/>
            </a:endParaRPr>
          </a:p>
        </p:txBody>
      </p:sp>
      <p:sp>
        <p:nvSpPr>
          <p:cNvPr id="47" name="PlaceHolder 2"/>
          <p:cNvSpPr>
            <a:spLocks noGrp="1"/>
          </p:cNvSpPr>
          <p:nvPr>
            <p:ph type="subTitle"/>
          </p:nvPr>
        </p:nvSpPr>
        <p:spPr>
          <a:xfrm>
            <a:off x="457200" y="1604520"/>
            <a:ext cx="8229240" cy="3977280"/>
          </a:xfrm>
          <a:prstGeom prst="rect">
            <a:avLst/>
          </a:prstGeom>
          <a:noFill/>
          <a:ln w="0">
            <a:noFill/>
          </a:ln>
        </p:spPr>
        <p:txBody>
          <a:bodyPr lIns="0" rIns="0" tIns="0" bIns="0" anchor="ctr">
            <a:noAutofit/>
          </a:bodyPr>
          <a:p>
            <a:pPr algn="ctr"/>
            <a:endParaRPr b="0" lang="sv-SE" sz="3200" spc="-1" strike="noStrike">
              <a:latin typeface="Arial"/>
            </a:endParaRPr>
          </a:p>
        </p:txBody>
      </p:sp>
    </p:spTree>
  </p:cSld>
</p:sldLayout>
</file>

<file path=ppt/slideLayouts/slideLayout1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48" name="PlaceHolder 1"/>
          <p:cNvSpPr>
            <a:spLocks noGrp="1"/>
          </p:cNvSpPr>
          <p:nvPr>
            <p:ph type="title"/>
          </p:nvPr>
        </p:nvSpPr>
        <p:spPr>
          <a:xfrm>
            <a:off x="685800" y="2130480"/>
            <a:ext cx="7772040" cy="1469520"/>
          </a:xfrm>
          <a:prstGeom prst="rect">
            <a:avLst/>
          </a:prstGeom>
          <a:noFill/>
          <a:ln w="0">
            <a:noFill/>
          </a:ln>
        </p:spPr>
        <p:txBody>
          <a:bodyPr lIns="0" rIns="0" tIns="0" bIns="0" anchor="ctr">
            <a:noAutofit/>
          </a:bodyPr>
          <a:p>
            <a:endParaRPr b="0" lang="sv-SE" sz="1800" spc="-1" strike="noStrike">
              <a:solidFill>
                <a:srgbClr val="000000"/>
              </a:solidFill>
              <a:latin typeface="Calibri"/>
            </a:endParaRPr>
          </a:p>
        </p:txBody>
      </p:sp>
      <p:sp>
        <p:nvSpPr>
          <p:cNvPr id="49" name="PlaceHolder 2"/>
          <p:cNvSpPr>
            <a:spLocks noGrp="1"/>
          </p:cNvSpPr>
          <p:nvPr>
            <p:ph/>
          </p:nvPr>
        </p:nvSpPr>
        <p:spPr>
          <a:xfrm>
            <a:off x="457200" y="1604520"/>
            <a:ext cx="8229240" cy="3977280"/>
          </a:xfrm>
          <a:prstGeom prst="rect">
            <a:avLst/>
          </a:prstGeom>
          <a:noFill/>
          <a:ln w="0">
            <a:noFill/>
          </a:ln>
        </p:spPr>
        <p:txBody>
          <a:bodyPr lIns="0" rIns="0" tIns="0" bIns="0" anchor="t">
            <a:normAutofit/>
          </a:bodyPr>
          <a:p>
            <a:endParaRPr b="0" lang="sv-SE" sz="3200" spc="-1" strike="noStrike">
              <a:solidFill>
                <a:srgbClr val="000000"/>
              </a:solidFill>
              <a:latin typeface="Calibri"/>
            </a:endParaRPr>
          </a:p>
        </p:txBody>
      </p:sp>
    </p:spTree>
  </p:cSld>
</p:sldLayout>
</file>

<file path=ppt/slideLayouts/slideLayout1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50" name="PlaceHolder 1"/>
          <p:cNvSpPr>
            <a:spLocks noGrp="1"/>
          </p:cNvSpPr>
          <p:nvPr>
            <p:ph type="title"/>
          </p:nvPr>
        </p:nvSpPr>
        <p:spPr>
          <a:xfrm>
            <a:off x="685800" y="2130480"/>
            <a:ext cx="7772040" cy="1469520"/>
          </a:xfrm>
          <a:prstGeom prst="rect">
            <a:avLst/>
          </a:prstGeom>
          <a:noFill/>
          <a:ln w="0">
            <a:noFill/>
          </a:ln>
        </p:spPr>
        <p:txBody>
          <a:bodyPr lIns="0" rIns="0" tIns="0" bIns="0" anchor="ctr">
            <a:noAutofit/>
          </a:bodyPr>
          <a:p>
            <a:endParaRPr b="0" lang="sv-SE" sz="1800" spc="-1" strike="noStrike">
              <a:solidFill>
                <a:srgbClr val="000000"/>
              </a:solidFill>
              <a:latin typeface="Calibri"/>
            </a:endParaRPr>
          </a:p>
        </p:txBody>
      </p:sp>
      <p:sp>
        <p:nvSpPr>
          <p:cNvPr id="51" name="PlaceHolder 2"/>
          <p:cNvSpPr>
            <a:spLocks noGrp="1"/>
          </p:cNvSpPr>
          <p:nvPr>
            <p:ph/>
          </p:nvPr>
        </p:nvSpPr>
        <p:spPr>
          <a:xfrm>
            <a:off x="457200" y="1604520"/>
            <a:ext cx="4015800" cy="3977280"/>
          </a:xfrm>
          <a:prstGeom prst="rect">
            <a:avLst/>
          </a:prstGeom>
          <a:noFill/>
          <a:ln w="0">
            <a:noFill/>
          </a:ln>
        </p:spPr>
        <p:txBody>
          <a:bodyPr lIns="0" rIns="0" tIns="0" bIns="0" anchor="t">
            <a:normAutofit/>
          </a:bodyPr>
          <a:p>
            <a:endParaRPr b="0" lang="sv-SE" sz="3200" spc="-1" strike="noStrike">
              <a:solidFill>
                <a:srgbClr val="000000"/>
              </a:solidFill>
              <a:latin typeface="Calibri"/>
            </a:endParaRPr>
          </a:p>
        </p:txBody>
      </p:sp>
      <p:sp>
        <p:nvSpPr>
          <p:cNvPr id="52" name="PlaceHolder 3"/>
          <p:cNvSpPr>
            <a:spLocks noGrp="1"/>
          </p:cNvSpPr>
          <p:nvPr>
            <p:ph/>
          </p:nvPr>
        </p:nvSpPr>
        <p:spPr>
          <a:xfrm>
            <a:off x="4674240" y="1604520"/>
            <a:ext cx="4015800" cy="3977280"/>
          </a:xfrm>
          <a:prstGeom prst="rect">
            <a:avLst/>
          </a:prstGeom>
          <a:noFill/>
          <a:ln w="0">
            <a:noFill/>
          </a:ln>
        </p:spPr>
        <p:txBody>
          <a:bodyPr lIns="0" rIns="0" tIns="0" bIns="0" anchor="t">
            <a:normAutofit/>
          </a:bodyPr>
          <a:p>
            <a:endParaRPr b="0" lang="sv-SE" sz="3200" spc="-1" strike="noStrike">
              <a:solidFill>
                <a:srgbClr val="000000"/>
              </a:solidFill>
              <a:latin typeface="Calibri"/>
            </a:endParaRPr>
          </a:p>
        </p:txBody>
      </p:sp>
    </p:spTree>
  </p:cSld>
</p:sldLayout>
</file>

<file path=ppt/slideLayouts/slideLayout1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53" name="PlaceHolder 1"/>
          <p:cNvSpPr>
            <a:spLocks noGrp="1"/>
          </p:cNvSpPr>
          <p:nvPr>
            <p:ph type="title"/>
          </p:nvPr>
        </p:nvSpPr>
        <p:spPr>
          <a:xfrm>
            <a:off x="685800" y="2130480"/>
            <a:ext cx="7772040" cy="1469520"/>
          </a:xfrm>
          <a:prstGeom prst="rect">
            <a:avLst/>
          </a:prstGeom>
          <a:noFill/>
          <a:ln w="0">
            <a:noFill/>
          </a:ln>
        </p:spPr>
        <p:txBody>
          <a:bodyPr lIns="0" rIns="0" tIns="0" bIns="0" anchor="ctr">
            <a:noAutofit/>
          </a:bodyPr>
          <a:p>
            <a:endParaRPr b="0" lang="sv-SE" sz="1800" spc="-1" strike="noStrike">
              <a:solidFill>
                <a:srgbClr val="000000"/>
              </a:solidFill>
              <a:latin typeface="Calibri"/>
            </a:endParaRPr>
          </a:p>
        </p:txBody>
      </p:sp>
    </p:spTree>
  </p:cSld>
</p:sldLayout>
</file>

<file path=ppt/slideLayouts/slideLayout1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54" name="PlaceHolder 1"/>
          <p:cNvSpPr>
            <a:spLocks noGrp="1"/>
          </p:cNvSpPr>
          <p:nvPr>
            <p:ph type="subTitle"/>
          </p:nvPr>
        </p:nvSpPr>
        <p:spPr>
          <a:xfrm>
            <a:off x="685800" y="2130480"/>
            <a:ext cx="7772040" cy="6813000"/>
          </a:xfrm>
          <a:prstGeom prst="rect">
            <a:avLst/>
          </a:prstGeom>
          <a:noFill/>
          <a:ln w="0">
            <a:noFill/>
          </a:ln>
        </p:spPr>
        <p:txBody>
          <a:bodyPr lIns="0" rIns="0" tIns="0" bIns="0" anchor="ctr">
            <a:noAutofit/>
          </a:bodyPr>
          <a:p>
            <a:pPr algn="ctr"/>
            <a:endParaRPr b="0" lang="sv-SE" sz="3200" spc="-1" strike="noStrike">
              <a:latin typeface="Arial"/>
            </a:endParaRPr>
          </a:p>
        </p:txBody>
      </p:sp>
    </p:spTree>
  </p:cSld>
</p:sldLayout>
</file>

<file path=ppt/slideLayouts/slideLayout1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55" name="PlaceHolder 1"/>
          <p:cNvSpPr>
            <a:spLocks noGrp="1"/>
          </p:cNvSpPr>
          <p:nvPr>
            <p:ph type="title"/>
          </p:nvPr>
        </p:nvSpPr>
        <p:spPr>
          <a:xfrm>
            <a:off x="685800" y="2130480"/>
            <a:ext cx="7772040" cy="1469520"/>
          </a:xfrm>
          <a:prstGeom prst="rect">
            <a:avLst/>
          </a:prstGeom>
          <a:noFill/>
          <a:ln w="0">
            <a:noFill/>
          </a:ln>
        </p:spPr>
        <p:txBody>
          <a:bodyPr lIns="0" rIns="0" tIns="0" bIns="0" anchor="ctr">
            <a:noAutofit/>
          </a:bodyPr>
          <a:p>
            <a:endParaRPr b="0" lang="sv-SE" sz="1800" spc="-1" strike="noStrike">
              <a:solidFill>
                <a:srgbClr val="000000"/>
              </a:solidFill>
              <a:latin typeface="Calibri"/>
            </a:endParaRPr>
          </a:p>
        </p:txBody>
      </p:sp>
      <p:sp>
        <p:nvSpPr>
          <p:cNvPr id="56" name="PlaceHolder 2"/>
          <p:cNvSpPr>
            <a:spLocks noGrp="1"/>
          </p:cNvSpPr>
          <p:nvPr>
            <p:ph/>
          </p:nvPr>
        </p:nvSpPr>
        <p:spPr>
          <a:xfrm>
            <a:off x="457200" y="1604520"/>
            <a:ext cx="4015800" cy="1896840"/>
          </a:xfrm>
          <a:prstGeom prst="rect">
            <a:avLst/>
          </a:prstGeom>
          <a:noFill/>
          <a:ln w="0">
            <a:noFill/>
          </a:ln>
        </p:spPr>
        <p:txBody>
          <a:bodyPr lIns="0" rIns="0" tIns="0" bIns="0" anchor="t">
            <a:normAutofit/>
          </a:bodyPr>
          <a:p>
            <a:endParaRPr b="0" lang="sv-SE" sz="3200" spc="-1" strike="noStrike">
              <a:solidFill>
                <a:srgbClr val="000000"/>
              </a:solidFill>
              <a:latin typeface="Calibri"/>
            </a:endParaRPr>
          </a:p>
        </p:txBody>
      </p:sp>
      <p:sp>
        <p:nvSpPr>
          <p:cNvPr id="57" name="PlaceHolder 3"/>
          <p:cNvSpPr>
            <a:spLocks noGrp="1"/>
          </p:cNvSpPr>
          <p:nvPr>
            <p:ph/>
          </p:nvPr>
        </p:nvSpPr>
        <p:spPr>
          <a:xfrm>
            <a:off x="4674240" y="1604520"/>
            <a:ext cx="4015800" cy="3977280"/>
          </a:xfrm>
          <a:prstGeom prst="rect">
            <a:avLst/>
          </a:prstGeom>
          <a:noFill/>
          <a:ln w="0">
            <a:noFill/>
          </a:ln>
        </p:spPr>
        <p:txBody>
          <a:bodyPr lIns="0" rIns="0" tIns="0" bIns="0" anchor="t">
            <a:normAutofit/>
          </a:bodyPr>
          <a:p>
            <a:endParaRPr b="0" lang="sv-SE" sz="3200" spc="-1" strike="noStrike">
              <a:solidFill>
                <a:srgbClr val="000000"/>
              </a:solidFill>
              <a:latin typeface="Calibri"/>
            </a:endParaRPr>
          </a:p>
        </p:txBody>
      </p:sp>
      <p:sp>
        <p:nvSpPr>
          <p:cNvPr id="58" name="PlaceHolder 4"/>
          <p:cNvSpPr>
            <a:spLocks noGrp="1"/>
          </p:cNvSpPr>
          <p:nvPr>
            <p:ph/>
          </p:nvPr>
        </p:nvSpPr>
        <p:spPr>
          <a:xfrm>
            <a:off x="457200" y="3682080"/>
            <a:ext cx="4015800" cy="1896840"/>
          </a:xfrm>
          <a:prstGeom prst="rect">
            <a:avLst/>
          </a:prstGeom>
          <a:noFill/>
          <a:ln w="0">
            <a:noFill/>
          </a:ln>
        </p:spPr>
        <p:txBody>
          <a:bodyPr lIns="0" rIns="0" tIns="0" bIns="0" anchor="t">
            <a:normAutofit/>
          </a:bodyPr>
          <a:p>
            <a:endParaRPr b="0" lang="sv-SE" sz="3200" spc="-1" strike="noStrike">
              <a:solidFill>
                <a:srgbClr val="000000"/>
              </a:solidFill>
              <a:latin typeface="Calibri"/>
            </a:endParaRPr>
          </a:p>
        </p:txBody>
      </p:sp>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5" name="PlaceHolder 1"/>
          <p:cNvSpPr>
            <a:spLocks noGrp="1"/>
          </p:cNvSpPr>
          <p:nvPr>
            <p:ph type="title"/>
          </p:nvPr>
        </p:nvSpPr>
        <p:spPr>
          <a:xfrm>
            <a:off x="685800" y="2130480"/>
            <a:ext cx="7772040" cy="1469520"/>
          </a:xfrm>
          <a:prstGeom prst="rect">
            <a:avLst/>
          </a:prstGeom>
          <a:noFill/>
          <a:ln w="0">
            <a:noFill/>
          </a:ln>
        </p:spPr>
        <p:txBody>
          <a:bodyPr lIns="0" rIns="0" tIns="0" bIns="0" anchor="ctr">
            <a:noAutofit/>
          </a:bodyPr>
          <a:p>
            <a:endParaRPr b="0" lang="sv-SE" sz="1800" spc="-1" strike="noStrike">
              <a:solidFill>
                <a:srgbClr val="000000"/>
              </a:solidFill>
              <a:latin typeface="Calibri"/>
            </a:endParaRPr>
          </a:p>
        </p:txBody>
      </p:sp>
      <p:sp>
        <p:nvSpPr>
          <p:cNvPr id="6" name="PlaceHolder 2"/>
          <p:cNvSpPr>
            <a:spLocks noGrp="1"/>
          </p:cNvSpPr>
          <p:nvPr>
            <p:ph type="subTitle"/>
          </p:nvPr>
        </p:nvSpPr>
        <p:spPr>
          <a:xfrm>
            <a:off x="457200" y="1604520"/>
            <a:ext cx="8229240" cy="3977280"/>
          </a:xfrm>
          <a:prstGeom prst="rect">
            <a:avLst/>
          </a:prstGeom>
          <a:noFill/>
          <a:ln w="0">
            <a:noFill/>
          </a:ln>
        </p:spPr>
        <p:txBody>
          <a:bodyPr lIns="0" rIns="0" tIns="0" bIns="0" anchor="ctr">
            <a:noAutofit/>
          </a:bodyPr>
          <a:p>
            <a:pPr algn="ctr"/>
            <a:endParaRPr b="0" lang="sv-SE" sz="3200" spc="-1" strike="noStrike">
              <a:latin typeface="Arial"/>
            </a:endParaRPr>
          </a:p>
        </p:txBody>
      </p:sp>
    </p:spTree>
  </p:cSld>
</p:sldLayout>
</file>

<file path=ppt/slideLayouts/slideLayout2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59" name="PlaceHolder 1"/>
          <p:cNvSpPr>
            <a:spLocks noGrp="1"/>
          </p:cNvSpPr>
          <p:nvPr>
            <p:ph type="title"/>
          </p:nvPr>
        </p:nvSpPr>
        <p:spPr>
          <a:xfrm>
            <a:off x="685800" y="2130480"/>
            <a:ext cx="7772040" cy="1469520"/>
          </a:xfrm>
          <a:prstGeom prst="rect">
            <a:avLst/>
          </a:prstGeom>
          <a:noFill/>
          <a:ln w="0">
            <a:noFill/>
          </a:ln>
        </p:spPr>
        <p:txBody>
          <a:bodyPr lIns="0" rIns="0" tIns="0" bIns="0" anchor="ctr">
            <a:noAutofit/>
          </a:bodyPr>
          <a:p>
            <a:endParaRPr b="0" lang="sv-SE" sz="1800" spc="-1" strike="noStrike">
              <a:solidFill>
                <a:srgbClr val="000000"/>
              </a:solidFill>
              <a:latin typeface="Calibri"/>
            </a:endParaRPr>
          </a:p>
        </p:txBody>
      </p:sp>
      <p:sp>
        <p:nvSpPr>
          <p:cNvPr id="60" name="PlaceHolder 2"/>
          <p:cNvSpPr>
            <a:spLocks noGrp="1"/>
          </p:cNvSpPr>
          <p:nvPr>
            <p:ph/>
          </p:nvPr>
        </p:nvSpPr>
        <p:spPr>
          <a:xfrm>
            <a:off x="457200" y="1604520"/>
            <a:ext cx="4015800" cy="3977280"/>
          </a:xfrm>
          <a:prstGeom prst="rect">
            <a:avLst/>
          </a:prstGeom>
          <a:noFill/>
          <a:ln w="0">
            <a:noFill/>
          </a:ln>
        </p:spPr>
        <p:txBody>
          <a:bodyPr lIns="0" rIns="0" tIns="0" bIns="0" anchor="t">
            <a:normAutofit/>
          </a:bodyPr>
          <a:p>
            <a:endParaRPr b="0" lang="sv-SE" sz="3200" spc="-1" strike="noStrike">
              <a:solidFill>
                <a:srgbClr val="000000"/>
              </a:solidFill>
              <a:latin typeface="Calibri"/>
            </a:endParaRPr>
          </a:p>
        </p:txBody>
      </p:sp>
      <p:sp>
        <p:nvSpPr>
          <p:cNvPr id="61" name="PlaceHolder 3"/>
          <p:cNvSpPr>
            <a:spLocks noGrp="1"/>
          </p:cNvSpPr>
          <p:nvPr>
            <p:ph/>
          </p:nvPr>
        </p:nvSpPr>
        <p:spPr>
          <a:xfrm>
            <a:off x="4674240" y="1604520"/>
            <a:ext cx="4015800" cy="1896840"/>
          </a:xfrm>
          <a:prstGeom prst="rect">
            <a:avLst/>
          </a:prstGeom>
          <a:noFill/>
          <a:ln w="0">
            <a:noFill/>
          </a:ln>
        </p:spPr>
        <p:txBody>
          <a:bodyPr lIns="0" rIns="0" tIns="0" bIns="0" anchor="t">
            <a:normAutofit/>
          </a:bodyPr>
          <a:p>
            <a:endParaRPr b="0" lang="sv-SE" sz="3200" spc="-1" strike="noStrike">
              <a:solidFill>
                <a:srgbClr val="000000"/>
              </a:solidFill>
              <a:latin typeface="Calibri"/>
            </a:endParaRPr>
          </a:p>
        </p:txBody>
      </p:sp>
      <p:sp>
        <p:nvSpPr>
          <p:cNvPr id="62" name="PlaceHolder 4"/>
          <p:cNvSpPr>
            <a:spLocks noGrp="1"/>
          </p:cNvSpPr>
          <p:nvPr>
            <p:ph/>
          </p:nvPr>
        </p:nvSpPr>
        <p:spPr>
          <a:xfrm>
            <a:off x="4674240" y="3682080"/>
            <a:ext cx="4015800" cy="1896840"/>
          </a:xfrm>
          <a:prstGeom prst="rect">
            <a:avLst/>
          </a:prstGeom>
          <a:noFill/>
          <a:ln w="0">
            <a:noFill/>
          </a:ln>
        </p:spPr>
        <p:txBody>
          <a:bodyPr lIns="0" rIns="0" tIns="0" bIns="0" anchor="t">
            <a:normAutofit/>
          </a:bodyPr>
          <a:p>
            <a:endParaRPr b="0" lang="sv-SE" sz="3200" spc="-1" strike="noStrike">
              <a:solidFill>
                <a:srgbClr val="000000"/>
              </a:solidFill>
              <a:latin typeface="Calibri"/>
            </a:endParaRPr>
          </a:p>
        </p:txBody>
      </p:sp>
    </p:spTree>
  </p:cSld>
</p:sldLayout>
</file>

<file path=ppt/slideLayouts/slideLayout2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63" name="PlaceHolder 1"/>
          <p:cNvSpPr>
            <a:spLocks noGrp="1"/>
          </p:cNvSpPr>
          <p:nvPr>
            <p:ph type="title"/>
          </p:nvPr>
        </p:nvSpPr>
        <p:spPr>
          <a:xfrm>
            <a:off x="685800" y="2130480"/>
            <a:ext cx="7772040" cy="1469520"/>
          </a:xfrm>
          <a:prstGeom prst="rect">
            <a:avLst/>
          </a:prstGeom>
          <a:noFill/>
          <a:ln w="0">
            <a:noFill/>
          </a:ln>
        </p:spPr>
        <p:txBody>
          <a:bodyPr lIns="0" rIns="0" tIns="0" bIns="0" anchor="ctr">
            <a:noAutofit/>
          </a:bodyPr>
          <a:p>
            <a:endParaRPr b="0" lang="sv-SE" sz="1800" spc="-1" strike="noStrike">
              <a:solidFill>
                <a:srgbClr val="000000"/>
              </a:solidFill>
              <a:latin typeface="Calibri"/>
            </a:endParaRPr>
          </a:p>
        </p:txBody>
      </p:sp>
      <p:sp>
        <p:nvSpPr>
          <p:cNvPr id="64" name="PlaceHolder 2"/>
          <p:cNvSpPr>
            <a:spLocks noGrp="1"/>
          </p:cNvSpPr>
          <p:nvPr>
            <p:ph/>
          </p:nvPr>
        </p:nvSpPr>
        <p:spPr>
          <a:xfrm>
            <a:off x="457200" y="1604520"/>
            <a:ext cx="4015800" cy="1896840"/>
          </a:xfrm>
          <a:prstGeom prst="rect">
            <a:avLst/>
          </a:prstGeom>
          <a:noFill/>
          <a:ln w="0">
            <a:noFill/>
          </a:ln>
        </p:spPr>
        <p:txBody>
          <a:bodyPr lIns="0" rIns="0" tIns="0" bIns="0" anchor="t">
            <a:normAutofit/>
          </a:bodyPr>
          <a:p>
            <a:endParaRPr b="0" lang="sv-SE" sz="3200" spc="-1" strike="noStrike">
              <a:solidFill>
                <a:srgbClr val="000000"/>
              </a:solidFill>
              <a:latin typeface="Calibri"/>
            </a:endParaRPr>
          </a:p>
        </p:txBody>
      </p:sp>
      <p:sp>
        <p:nvSpPr>
          <p:cNvPr id="65" name="PlaceHolder 3"/>
          <p:cNvSpPr>
            <a:spLocks noGrp="1"/>
          </p:cNvSpPr>
          <p:nvPr>
            <p:ph/>
          </p:nvPr>
        </p:nvSpPr>
        <p:spPr>
          <a:xfrm>
            <a:off x="4674240" y="1604520"/>
            <a:ext cx="4015800" cy="1896840"/>
          </a:xfrm>
          <a:prstGeom prst="rect">
            <a:avLst/>
          </a:prstGeom>
          <a:noFill/>
          <a:ln w="0">
            <a:noFill/>
          </a:ln>
        </p:spPr>
        <p:txBody>
          <a:bodyPr lIns="0" rIns="0" tIns="0" bIns="0" anchor="t">
            <a:normAutofit/>
          </a:bodyPr>
          <a:p>
            <a:endParaRPr b="0" lang="sv-SE" sz="3200" spc="-1" strike="noStrike">
              <a:solidFill>
                <a:srgbClr val="000000"/>
              </a:solidFill>
              <a:latin typeface="Calibri"/>
            </a:endParaRPr>
          </a:p>
        </p:txBody>
      </p:sp>
      <p:sp>
        <p:nvSpPr>
          <p:cNvPr id="66" name="PlaceHolder 4"/>
          <p:cNvSpPr>
            <a:spLocks noGrp="1"/>
          </p:cNvSpPr>
          <p:nvPr>
            <p:ph/>
          </p:nvPr>
        </p:nvSpPr>
        <p:spPr>
          <a:xfrm>
            <a:off x="457200" y="3682080"/>
            <a:ext cx="8229240" cy="1896840"/>
          </a:xfrm>
          <a:prstGeom prst="rect">
            <a:avLst/>
          </a:prstGeom>
          <a:noFill/>
          <a:ln w="0">
            <a:noFill/>
          </a:ln>
        </p:spPr>
        <p:txBody>
          <a:bodyPr lIns="0" rIns="0" tIns="0" bIns="0" anchor="t">
            <a:normAutofit/>
          </a:bodyPr>
          <a:p>
            <a:endParaRPr b="0" lang="sv-SE" sz="3200" spc="-1" strike="noStrike">
              <a:solidFill>
                <a:srgbClr val="000000"/>
              </a:solidFill>
              <a:latin typeface="Calibri"/>
            </a:endParaRPr>
          </a:p>
        </p:txBody>
      </p:sp>
    </p:spTree>
  </p:cSld>
</p:sldLayout>
</file>

<file path=ppt/slideLayouts/slideLayout2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67" name="PlaceHolder 1"/>
          <p:cNvSpPr>
            <a:spLocks noGrp="1"/>
          </p:cNvSpPr>
          <p:nvPr>
            <p:ph type="title"/>
          </p:nvPr>
        </p:nvSpPr>
        <p:spPr>
          <a:xfrm>
            <a:off x="685800" y="2130480"/>
            <a:ext cx="7772040" cy="1469520"/>
          </a:xfrm>
          <a:prstGeom prst="rect">
            <a:avLst/>
          </a:prstGeom>
          <a:noFill/>
          <a:ln w="0">
            <a:noFill/>
          </a:ln>
        </p:spPr>
        <p:txBody>
          <a:bodyPr lIns="0" rIns="0" tIns="0" bIns="0" anchor="ctr">
            <a:noAutofit/>
          </a:bodyPr>
          <a:p>
            <a:endParaRPr b="0" lang="sv-SE" sz="1800" spc="-1" strike="noStrike">
              <a:solidFill>
                <a:srgbClr val="000000"/>
              </a:solidFill>
              <a:latin typeface="Calibri"/>
            </a:endParaRPr>
          </a:p>
        </p:txBody>
      </p:sp>
      <p:sp>
        <p:nvSpPr>
          <p:cNvPr id="68" name="PlaceHolder 2"/>
          <p:cNvSpPr>
            <a:spLocks noGrp="1"/>
          </p:cNvSpPr>
          <p:nvPr>
            <p:ph/>
          </p:nvPr>
        </p:nvSpPr>
        <p:spPr>
          <a:xfrm>
            <a:off x="457200" y="1604520"/>
            <a:ext cx="8229240" cy="1896840"/>
          </a:xfrm>
          <a:prstGeom prst="rect">
            <a:avLst/>
          </a:prstGeom>
          <a:noFill/>
          <a:ln w="0">
            <a:noFill/>
          </a:ln>
        </p:spPr>
        <p:txBody>
          <a:bodyPr lIns="0" rIns="0" tIns="0" bIns="0" anchor="t">
            <a:normAutofit/>
          </a:bodyPr>
          <a:p>
            <a:endParaRPr b="0" lang="sv-SE" sz="3200" spc="-1" strike="noStrike">
              <a:solidFill>
                <a:srgbClr val="000000"/>
              </a:solidFill>
              <a:latin typeface="Calibri"/>
            </a:endParaRPr>
          </a:p>
        </p:txBody>
      </p:sp>
      <p:sp>
        <p:nvSpPr>
          <p:cNvPr id="69" name="PlaceHolder 3"/>
          <p:cNvSpPr>
            <a:spLocks noGrp="1"/>
          </p:cNvSpPr>
          <p:nvPr>
            <p:ph/>
          </p:nvPr>
        </p:nvSpPr>
        <p:spPr>
          <a:xfrm>
            <a:off x="457200" y="3682080"/>
            <a:ext cx="8229240" cy="1896840"/>
          </a:xfrm>
          <a:prstGeom prst="rect">
            <a:avLst/>
          </a:prstGeom>
          <a:noFill/>
          <a:ln w="0">
            <a:noFill/>
          </a:ln>
        </p:spPr>
        <p:txBody>
          <a:bodyPr lIns="0" rIns="0" tIns="0" bIns="0" anchor="t">
            <a:normAutofit/>
          </a:bodyPr>
          <a:p>
            <a:endParaRPr b="0" lang="sv-SE" sz="3200" spc="-1" strike="noStrike">
              <a:solidFill>
                <a:srgbClr val="000000"/>
              </a:solidFill>
              <a:latin typeface="Calibri"/>
            </a:endParaRPr>
          </a:p>
        </p:txBody>
      </p:sp>
    </p:spTree>
  </p:cSld>
</p:sldLayout>
</file>

<file path=ppt/slideLayouts/slideLayout2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70" name="PlaceHolder 1"/>
          <p:cNvSpPr>
            <a:spLocks noGrp="1"/>
          </p:cNvSpPr>
          <p:nvPr>
            <p:ph type="title"/>
          </p:nvPr>
        </p:nvSpPr>
        <p:spPr>
          <a:xfrm>
            <a:off x="685800" y="2130480"/>
            <a:ext cx="7772040" cy="1469520"/>
          </a:xfrm>
          <a:prstGeom prst="rect">
            <a:avLst/>
          </a:prstGeom>
          <a:noFill/>
          <a:ln w="0">
            <a:noFill/>
          </a:ln>
        </p:spPr>
        <p:txBody>
          <a:bodyPr lIns="0" rIns="0" tIns="0" bIns="0" anchor="ctr">
            <a:noAutofit/>
          </a:bodyPr>
          <a:p>
            <a:endParaRPr b="0" lang="sv-SE" sz="1800" spc="-1" strike="noStrike">
              <a:solidFill>
                <a:srgbClr val="000000"/>
              </a:solidFill>
              <a:latin typeface="Calibri"/>
            </a:endParaRPr>
          </a:p>
        </p:txBody>
      </p:sp>
      <p:sp>
        <p:nvSpPr>
          <p:cNvPr id="71" name="PlaceHolder 2"/>
          <p:cNvSpPr>
            <a:spLocks noGrp="1"/>
          </p:cNvSpPr>
          <p:nvPr>
            <p:ph/>
          </p:nvPr>
        </p:nvSpPr>
        <p:spPr>
          <a:xfrm>
            <a:off x="457200" y="1604520"/>
            <a:ext cx="4015800" cy="1896840"/>
          </a:xfrm>
          <a:prstGeom prst="rect">
            <a:avLst/>
          </a:prstGeom>
          <a:noFill/>
          <a:ln w="0">
            <a:noFill/>
          </a:ln>
        </p:spPr>
        <p:txBody>
          <a:bodyPr lIns="0" rIns="0" tIns="0" bIns="0" anchor="t">
            <a:normAutofit/>
          </a:bodyPr>
          <a:p>
            <a:endParaRPr b="0" lang="sv-SE" sz="3200" spc="-1" strike="noStrike">
              <a:solidFill>
                <a:srgbClr val="000000"/>
              </a:solidFill>
              <a:latin typeface="Calibri"/>
            </a:endParaRPr>
          </a:p>
        </p:txBody>
      </p:sp>
      <p:sp>
        <p:nvSpPr>
          <p:cNvPr id="72" name="PlaceHolder 3"/>
          <p:cNvSpPr>
            <a:spLocks noGrp="1"/>
          </p:cNvSpPr>
          <p:nvPr>
            <p:ph/>
          </p:nvPr>
        </p:nvSpPr>
        <p:spPr>
          <a:xfrm>
            <a:off x="4674240" y="1604520"/>
            <a:ext cx="4015800" cy="1896840"/>
          </a:xfrm>
          <a:prstGeom prst="rect">
            <a:avLst/>
          </a:prstGeom>
          <a:noFill/>
          <a:ln w="0">
            <a:noFill/>
          </a:ln>
        </p:spPr>
        <p:txBody>
          <a:bodyPr lIns="0" rIns="0" tIns="0" bIns="0" anchor="t">
            <a:normAutofit/>
          </a:bodyPr>
          <a:p>
            <a:endParaRPr b="0" lang="sv-SE" sz="3200" spc="-1" strike="noStrike">
              <a:solidFill>
                <a:srgbClr val="000000"/>
              </a:solidFill>
              <a:latin typeface="Calibri"/>
            </a:endParaRPr>
          </a:p>
        </p:txBody>
      </p:sp>
      <p:sp>
        <p:nvSpPr>
          <p:cNvPr id="73" name="PlaceHolder 4"/>
          <p:cNvSpPr>
            <a:spLocks noGrp="1"/>
          </p:cNvSpPr>
          <p:nvPr>
            <p:ph/>
          </p:nvPr>
        </p:nvSpPr>
        <p:spPr>
          <a:xfrm>
            <a:off x="457200" y="3682080"/>
            <a:ext cx="4015800" cy="1896840"/>
          </a:xfrm>
          <a:prstGeom prst="rect">
            <a:avLst/>
          </a:prstGeom>
          <a:noFill/>
          <a:ln w="0">
            <a:noFill/>
          </a:ln>
        </p:spPr>
        <p:txBody>
          <a:bodyPr lIns="0" rIns="0" tIns="0" bIns="0" anchor="t">
            <a:normAutofit/>
          </a:bodyPr>
          <a:p>
            <a:endParaRPr b="0" lang="sv-SE" sz="3200" spc="-1" strike="noStrike">
              <a:solidFill>
                <a:srgbClr val="000000"/>
              </a:solidFill>
              <a:latin typeface="Calibri"/>
            </a:endParaRPr>
          </a:p>
        </p:txBody>
      </p:sp>
      <p:sp>
        <p:nvSpPr>
          <p:cNvPr id="74" name="PlaceHolder 5"/>
          <p:cNvSpPr>
            <a:spLocks noGrp="1"/>
          </p:cNvSpPr>
          <p:nvPr>
            <p:ph/>
          </p:nvPr>
        </p:nvSpPr>
        <p:spPr>
          <a:xfrm>
            <a:off x="4674240" y="3682080"/>
            <a:ext cx="4015800" cy="1896840"/>
          </a:xfrm>
          <a:prstGeom prst="rect">
            <a:avLst/>
          </a:prstGeom>
          <a:noFill/>
          <a:ln w="0">
            <a:noFill/>
          </a:ln>
        </p:spPr>
        <p:txBody>
          <a:bodyPr lIns="0" rIns="0" tIns="0" bIns="0" anchor="t">
            <a:normAutofit/>
          </a:bodyPr>
          <a:p>
            <a:endParaRPr b="0" lang="sv-SE" sz="3200" spc="-1" strike="noStrike">
              <a:solidFill>
                <a:srgbClr val="000000"/>
              </a:solidFill>
              <a:latin typeface="Calibri"/>
            </a:endParaRPr>
          </a:p>
        </p:txBody>
      </p:sp>
    </p:spTree>
  </p:cSld>
</p:sldLayout>
</file>

<file path=ppt/slideLayouts/slideLayout2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75" name="PlaceHolder 1"/>
          <p:cNvSpPr>
            <a:spLocks noGrp="1"/>
          </p:cNvSpPr>
          <p:nvPr>
            <p:ph type="title"/>
          </p:nvPr>
        </p:nvSpPr>
        <p:spPr>
          <a:xfrm>
            <a:off x="685800" y="2130480"/>
            <a:ext cx="7772040" cy="1469520"/>
          </a:xfrm>
          <a:prstGeom prst="rect">
            <a:avLst/>
          </a:prstGeom>
          <a:noFill/>
          <a:ln w="0">
            <a:noFill/>
          </a:ln>
        </p:spPr>
        <p:txBody>
          <a:bodyPr lIns="0" rIns="0" tIns="0" bIns="0" anchor="ctr">
            <a:noAutofit/>
          </a:bodyPr>
          <a:p>
            <a:endParaRPr b="0" lang="sv-SE" sz="1800" spc="-1" strike="noStrike">
              <a:solidFill>
                <a:srgbClr val="000000"/>
              </a:solidFill>
              <a:latin typeface="Calibri"/>
            </a:endParaRPr>
          </a:p>
        </p:txBody>
      </p:sp>
      <p:sp>
        <p:nvSpPr>
          <p:cNvPr id="76" name="PlaceHolder 2"/>
          <p:cNvSpPr>
            <a:spLocks noGrp="1"/>
          </p:cNvSpPr>
          <p:nvPr>
            <p:ph/>
          </p:nvPr>
        </p:nvSpPr>
        <p:spPr>
          <a:xfrm>
            <a:off x="457200" y="1604520"/>
            <a:ext cx="2649600" cy="1896840"/>
          </a:xfrm>
          <a:prstGeom prst="rect">
            <a:avLst/>
          </a:prstGeom>
          <a:noFill/>
          <a:ln w="0">
            <a:noFill/>
          </a:ln>
        </p:spPr>
        <p:txBody>
          <a:bodyPr lIns="0" rIns="0" tIns="0" bIns="0" anchor="t">
            <a:normAutofit/>
          </a:bodyPr>
          <a:p>
            <a:endParaRPr b="0" lang="sv-SE" sz="3200" spc="-1" strike="noStrike">
              <a:solidFill>
                <a:srgbClr val="000000"/>
              </a:solidFill>
              <a:latin typeface="Calibri"/>
            </a:endParaRPr>
          </a:p>
        </p:txBody>
      </p:sp>
      <p:sp>
        <p:nvSpPr>
          <p:cNvPr id="77" name="PlaceHolder 3"/>
          <p:cNvSpPr>
            <a:spLocks noGrp="1"/>
          </p:cNvSpPr>
          <p:nvPr>
            <p:ph/>
          </p:nvPr>
        </p:nvSpPr>
        <p:spPr>
          <a:xfrm>
            <a:off x="3239640" y="1604520"/>
            <a:ext cx="2649600" cy="1896840"/>
          </a:xfrm>
          <a:prstGeom prst="rect">
            <a:avLst/>
          </a:prstGeom>
          <a:noFill/>
          <a:ln w="0">
            <a:noFill/>
          </a:ln>
        </p:spPr>
        <p:txBody>
          <a:bodyPr lIns="0" rIns="0" tIns="0" bIns="0" anchor="t">
            <a:normAutofit/>
          </a:bodyPr>
          <a:p>
            <a:endParaRPr b="0" lang="sv-SE" sz="3200" spc="-1" strike="noStrike">
              <a:solidFill>
                <a:srgbClr val="000000"/>
              </a:solidFill>
              <a:latin typeface="Calibri"/>
            </a:endParaRPr>
          </a:p>
        </p:txBody>
      </p:sp>
      <p:sp>
        <p:nvSpPr>
          <p:cNvPr id="78" name="PlaceHolder 4"/>
          <p:cNvSpPr>
            <a:spLocks noGrp="1"/>
          </p:cNvSpPr>
          <p:nvPr>
            <p:ph/>
          </p:nvPr>
        </p:nvSpPr>
        <p:spPr>
          <a:xfrm>
            <a:off x="6022080" y="1604520"/>
            <a:ext cx="2649600" cy="1896840"/>
          </a:xfrm>
          <a:prstGeom prst="rect">
            <a:avLst/>
          </a:prstGeom>
          <a:noFill/>
          <a:ln w="0">
            <a:noFill/>
          </a:ln>
        </p:spPr>
        <p:txBody>
          <a:bodyPr lIns="0" rIns="0" tIns="0" bIns="0" anchor="t">
            <a:normAutofit/>
          </a:bodyPr>
          <a:p>
            <a:endParaRPr b="0" lang="sv-SE" sz="3200" spc="-1" strike="noStrike">
              <a:solidFill>
                <a:srgbClr val="000000"/>
              </a:solidFill>
              <a:latin typeface="Calibri"/>
            </a:endParaRPr>
          </a:p>
        </p:txBody>
      </p:sp>
      <p:sp>
        <p:nvSpPr>
          <p:cNvPr id="79" name="PlaceHolder 5"/>
          <p:cNvSpPr>
            <a:spLocks noGrp="1"/>
          </p:cNvSpPr>
          <p:nvPr>
            <p:ph/>
          </p:nvPr>
        </p:nvSpPr>
        <p:spPr>
          <a:xfrm>
            <a:off x="457200" y="3682080"/>
            <a:ext cx="2649600" cy="1896840"/>
          </a:xfrm>
          <a:prstGeom prst="rect">
            <a:avLst/>
          </a:prstGeom>
          <a:noFill/>
          <a:ln w="0">
            <a:noFill/>
          </a:ln>
        </p:spPr>
        <p:txBody>
          <a:bodyPr lIns="0" rIns="0" tIns="0" bIns="0" anchor="t">
            <a:normAutofit/>
          </a:bodyPr>
          <a:p>
            <a:endParaRPr b="0" lang="sv-SE" sz="3200" spc="-1" strike="noStrike">
              <a:solidFill>
                <a:srgbClr val="000000"/>
              </a:solidFill>
              <a:latin typeface="Calibri"/>
            </a:endParaRPr>
          </a:p>
        </p:txBody>
      </p:sp>
      <p:sp>
        <p:nvSpPr>
          <p:cNvPr id="80" name="PlaceHolder 6"/>
          <p:cNvSpPr>
            <a:spLocks noGrp="1"/>
          </p:cNvSpPr>
          <p:nvPr>
            <p:ph/>
          </p:nvPr>
        </p:nvSpPr>
        <p:spPr>
          <a:xfrm>
            <a:off x="3239640" y="3682080"/>
            <a:ext cx="2649600" cy="1896840"/>
          </a:xfrm>
          <a:prstGeom prst="rect">
            <a:avLst/>
          </a:prstGeom>
          <a:noFill/>
          <a:ln w="0">
            <a:noFill/>
          </a:ln>
        </p:spPr>
        <p:txBody>
          <a:bodyPr lIns="0" rIns="0" tIns="0" bIns="0" anchor="t">
            <a:normAutofit/>
          </a:bodyPr>
          <a:p>
            <a:endParaRPr b="0" lang="sv-SE" sz="3200" spc="-1" strike="noStrike">
              <a:solidFill>
                <a:srgbClr val="000000"/>
              </a:solidFill>
              <a:latin typeface="Calibri"/>
            </a:endParaRPr>
          </a:p>
        </p:txBody>
      </p:sp>
      <p:sp>
        <p:nvSpPr>
          <p:cNvPr id="81" name="PlaceHolder 7"/>
          <p:cNvSpPr>
            <a:spLocks noGrp="1"/>
          </p:cNvSpPr>
          <p:nvPr>
            <p:ph/>
          </p:nvPr>
        </p:nvSpPr>
        <p:spPr>
          <a:xfrm>
            <a:off x="6022080" y="3682080"/>
            <a:ext cx="2649600" cy="1896840"/>
          </a:xfrm>
          <a:prstGeom prst="rect">
            <a:avLst/>
          </a:prstGeom>
          <a:noFill/>
          <a:ln w="0">
            <a:noFill/>
          </a:ln>
        </p:spPr>
        <p:txBody>
          <a:bodyPr lIns="0" rIns="0" tIns="0" bIns="0" anchor="t">
            <a:normAutofit/>
          </a:bodyPr>
          <a:p>
            <a:endParaRPr b="0" lang="sv-SE" sz="3200" spc="-1" strike="noStrike">
              <a:solidFill>
                <a:srgbClr val="000000"/>
              </a:solidFill>
              <a:latin typeface="Calibri"/>
            </a:endParaRPr>
          </a:p>
        </p:txBody>
      </p:sp>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7" name="PlaceHolder 1"/>
          <p:cNvSpPr>
            <a:spLocks noGrp="1"/>
          </p:cNvSpPr>
          <p:nvPr>
            <p:ph type="title"/>
          </p:nvPr>
        </p:nvSpPr>
        <p:spPr>
          <a:xfrm>
            <a:off x="685800" y="2130480"/>
            <a:ext cx="7772040" cy="1469520"/>
          </a:xfrm>
          <a:prstGeom prst="rect">
            <a:avLst/>
          </a:prstGeom>
          <a:noFill/>
          <a:ln w="0">
            <a:noFill/>
          </a:ln>
        </p:spPr>
        <p:txBody>
          <a:bodyPr lIns="0" rIns="0" tIns="0" bIns="0" anchor="ctr">
            <a:noAutofit/>
          </a:bodyPr>
          <a:p>
            <a:endParaRPr b="0" lang="sv-SE" sz="1800" spc="-1" strike="noStrike">
              <a:solidFill>
                <a:srgbClr val="000000"/>
              </a:solidFill>
              <a:latin typeface="Calibri"/>
            </a:endParaRPr>
          </a:p>
        </p:txBody>
      </p:sp>
      <p:sp>
        <p:nvSpPr>
          <p:cNvPr id="8" name="PlaceHolder 2"/>
          <p:cNvSpPr>
            <a:spLocks noGrp="1"/>
          </p:cNvSpPr>
          <p:nvPr>
            <p:ph/>
          </p:nvPr>
        </p:nvSpPr>
        <p:spPr>
          <a:xfrm>
            <a:off x="457200" y="1604520"/>
            <a:ext cx="8229240" cy="3977280"/>
          </a:xfrm>
          <a:prstGeom prst="rect">
            <a:avLst/>
          </a:prstGeom>
          <a:noFill/>
          <a:ln w="0">
            <a:noFill/>
          </a:ln>
        </p:spPr>
        <p:txBody>
          <a:bodyPr lIns="0" rIns="0" tIns="0" bIns="0" anchor="t">
            <a:normAutofit/>
          </a:bodyPr>
          <a:p>
            <a:endParaRPr b="0" lang="sv-SE" sz="3200" spc="-1" strike="noStrike">
              <a:solidFill>
                <a:srgbClr val="000000"/>
              </a:solidFill>
              <a:latin typeface="Calibri"/>
            </a:endParaRPr>
          </a:p>
        </p:txBody>
      </p:sp>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9" name="PlaceHolder 1"/>
          <p:cNvSpPr>
            <a:spLocks noGrp="1"/>
          </p:cNvSpPr>
          <p:nvPr>
            <p:ph type="title"/>
          </p:nvPr>
        </p:nvSpPr>
        <p:spPr>
          <a:xfrm>
            <a:off x="685800" y="2130480"/>
            <a:ext cx="7772040" cy="1469520"/>
          </a:xfrm>
          <a:prstGeom prst="rect">
            <a:avLst/>
          </a:prstGeom>
          <a:noFill/>
          <a:ln w="0">
            <a:noFill/>
          </a:ln>
        </p:spPr>
        <p:txBody>
          <a:bodyPr lIns="0" rIns="0" tIns="0" bIns="0" anchor="ctr">
            <a:noAutofit/>
          </a:bodyPr>
          <a:p>
            <a:endParaRPr b="0" lang="sv-SE" sz="1800" spc="-1" strike="noStrike">
              <a:solidFill>
                <a:srgbClr val="000000"/>
              </a:solidFill>
              <a:latin typeface="Calibri"/>
            </a:endParaRPr>
          </a:p>
        </p:txBody>
      </p:sp>
      <p:sp>
        <p:nvSpPr>
          <p:cNvPr id="10" name="PlaceHolder 2"/>
          <p:cNvSpPr>
            <a:spLocks noGrp="1"/>
          </p:cNvSpPr>
          <p:nvPr>
            <p:ph/>
          </p:nvPr>
        </p:nvSpPr>
        <p:spPr>
          <a:xfrm>
            <a:off x="457200" y="1604520"/>
            <a:ext cx="4015800" cy="3977280"/>
          </a:xfrm>
          <a:prstGeom prst="rect">
            <a:avLst/>
          </a:prstGeom>
          <a:noFill/>
          <a:ln w="0">
            <a:noFill/>
          </a:ln>
        </p:spPr>
        <p:txBody>
          <a:bodyPr lIns="0" rIns="0" tIns="0" bIns="0" anchor="t">
            <a:normAutofit/>
          </a:bodyPr>
          <a:p>
            <a:endParaRPr b="0" lang="sv-SE" sz="3200" spc="-1" strike="noStrike">
              <a:solidFill>
                <a:srgbClr val="000000"/>
              </a:solidFill>
              <a:latin typeface="Calibri"/>
            </a:endParaRPr>
          </a:p>
        </p:txBody>
      </p:sp>
      <p:sp>
        <p:nvSpPr>
          <p:cNvPr id="11" name="PlaceHolder 3"/>
          <p:cNvSpPr>
            <a:spLocks noGrp="1"/>
          </p:cNvSpPr>
          <p:nvPr>
            <p:ph/>
          </p:nvPr>
        </p:nvSpPr>
        <p:spPr>
          <a:xfrm>
            <a:off x="4674240" y="1604520"/>
            <a:ext cx="4015800" cy="3977280"/>
          </a:xfrm>
          <a:prstGeom prst="rect">
            <a:avLst/>
          </a:prstGeom>
          <a:noFill/>
          <a:ln w="0">
            <a:noFill/>
          </a:ln>
        </p:spPr>
        <p:txBody>
          <a:bodyPr lIns="0" rIns="0" tIns="0" bIns="0" anchor="t">
            <a:normAutofit/>
          </a:bodyPr>
          <a:p>
            <a:endParaRPr b="0" lang="sv-SE" sz="3200" spc="-1" strike="noStrike">
              <a:solidFill>
                <a:srgbClr val="000000"/>
              </a:solidFill>
              <a:latin typeface="Calibri"/>
            </a:endParaRPr>
          </a:p>
        </p:txBody>
      </p:sp>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2" name="PlaceHolder 1"/>
          <p:cNvSpPr>
            <a:spLocks noGrp="1"/>
          </p:cNvSpPr>
          <p:nvPr>
            <p:ph type="title"/>
          </p:nvPr>
        </p:nvSpPr>
        <p:spPr>
          <a:xfrm>
            <a:off x="685800" y="2130480"/>
            <a:ext cx="7772040" cy="1469520"/>
          </a:xfrm>
          <a:prstGeom prst="rect">
            <a:avLst/>
          </a:prstGeom>
          <a:noFill/>
          <a:ln w="0">
            <a:noFill/>
          </a:ln>
        </p:spPr>
        <p:txBody>
          <a:bodyPr lIns="0" rIns="0" tIns="0" bIns="0" anchor="ctr">
            <a:noAutofit/>
          </a:bodyPr>
          <a:p>
            <a:endParaRPr b="0" lang="sv-SE" sz="1800" spc="-1" strike="noStrike">
              <a:solidFill>
                <a:srgbClr val="000000"/>
              </a:solidFill>
              <a:latin typeface="Calibri"/>
            </a:endParaRPr>
          </a:p>
        </p:txBody>
      </p:sp>
    </p:spTree>
  </p:cSld>
</p:sldLayout>
</file>

<file path=ppt/slideLayouts/slideLayout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3" name="PlaceHolder 1"/>
          <p:cNvSpPr>
            <a:spLocks noGrp="1"/>
          </p:cNvSpPr>
          <p:nvPr>
            <p:ph type="subTitle"/>
          </p:nvPr>
        </p:nvSpPr>
        <p:spPr>
          <a:xfrm>
            <a:off x="685800" y="2130480"/>
            <a:ext cx="7772040" cy="6813000"/>
          </a:xfrm>
          <a:prstGeom prst="rect">
            <a:avLst/>
          </a:prstGeom>
          <a:noFill/>
          <a:ln w="0">
            <a:noFill/>
          </a:ln>
        </p:spPr>
        <p:txBody>
          <a:bodyPr lIns="0" rIns="0" tIns="0" bIns="0" anchor="ctr">
            <a:noAutofit/>
          </a:bodyPr>
          <a:p>
            <a:pPr algn="ctr"/>
            <a:endParaRPr b="0" lang="sv-SE" sz="3200" spc="-1" strike="noStrike">
              <a:latin typeface="Arial"/>
            </a:endParaRPr>
          </a:p>
        </p:txBody>
      </p:sp>
    </p:spTree>
  </p:cSld>
</p:sldLayout>
</file>

<file path=ppt/slideLayouts/slideLayout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4" name="PlaceHolder 1"/>
          <p:cNvSpPr>
            <a:spLocks noGrp="1"/>
          </p:cNvSpPr>
          <p:nvPr>
            <p:ph type="title"/>
          </p:nvPr>
        </p:nvSpPr>
        <p:spPr>
          <a:xfrm>
            <a:off x="685800" y="2130480"/>
            <a:ext cx="7772040" cy="1469520"/>
          </a:xfrm>
          <a:prstGeom prst="rect">
            <a:avLst/>
          </a:prstGeom>
          <a:noFill/>
          <a:ln w="0">
            <a:noFill/>
          </a:ln>
        </p:spPr>
        <p:txBody>
          <a:bodyPr lIns="0" rIns="0" tIns="0" bIns="0" anchor="ctr">
            <a:noAutofit/>
          </a:bodyPr>
          <a:p>
            <a:endParaRPr b="0" lang="sv-SE" sz="1800" spc="-1" strike="noStrike">
              <a:solidFill>
                <a:srgbClr val="000000"/>
              </a:solidFill>
              <a:latin typeface="Calibri"/>
            </a:endParaRPr>
          </a:p>
        </p:txBody>
      </p:sp>
      <p:sp>
        <p:nvSpPr>
          <p:cNvPr id="15" name="PlaceHolder 2"/>
          <p:cNvSpPr>
            <a:spLocks noGrp="1"/>
          </p:cNvSpPr>
          <p:nvPr>
            <p:ph/>
          </p:nvPr>
        </p:nvSpPr>
        <p:spPr>
          <a:xfrm>
            <a:off x="457200" y="1604520"/>
            <a:ext cx="4015800" cy="1896840"/>
          </a:xfrm>
          <a:prstGeom prst="rect">
            <a:avLst/>
          </a:prstGeom>
          <a:noFill/>
          <a:ln w="0">
            <a:noFill/>
          </a:ln>
        </p:spPr>
        <p:txBody>
          <a:bodyPr lIns="0" rIns="0" tIns="0" bIns="0" anchor="t">
            <a:normAutofit/>
          </a:bodyPr>
          <a:p>
            <a:endParaRPr b="0" lang="sv-SE" sz="3200" spc="-1" strike="noStrike">
              <a:solidFill>
                <a:srgbClr val="000000"/>
              </a:solidFill>
              <a:latin typeface="Calibri"/>
            </a:endParaRPr>
          </a:p>
        </p:txBody>
      </p:sp>
      <p:sp>
        <p:nvSpPr>
          <p:cNvPr id="16" name="PlaceHolder 3"/>
          <p:cNvSpPr>
            <a:spLocks noGrp="1"/>
          </p:cNvSpPr>
          <p:nvPr>
            <p:ph/>
          </p:nvPr>
        </p:nvSpPr>
        <p:spPr>
          <a:xfrm>
            <a:off x="4674240" y="1604520"/>
            <a:ext cx="4015800" cy="3977280"/>
          </a:xfrm>
          <a:prstGeom prst="rect">
            <a:avLst/>
          </a:prstGeom>
          <a:noFill/>
          <a:ln w="0">
            <a:noFill/>
          </a:ln>
        </p:spPr>
        <p:txBody>
          <a:bodyPr lIns="0" rIns="0" tIns="0" bIns="0" anchor="t">
            <a:normAutofit/>
          </a:bodyPr>
          <a:p>
            <a:endParaRPr b="0" lang="sv-SE" sz="3200" spc="-1" strike="noStrike">
              <a:solidFill>
                <a:srgbClr val="000000"/>
              </a:solidFill>
              <a:latin typeface="Calibri"/>
            </a:endParaRPr>
          </a:p>
        </p:txBody>
      </p:sp>
      <p:sp>
        <p:nvSpPr>
          <p:cNvPr id="17" name="PlaceHolder 4"/>
          <p:cNvSpPr>
            <a:spLocks noGrp="1"/>
          </p:cNvSpPr>
          <p:nvPr>
            <p:ph/>
          </p:nvPr>
        </p:nvSpPr>
        <p:spPr>
          <a:xfrm>
            <a:off x="457200" y="3682080"/>
            <a:ext cx="4015800" cy="1896840"/>
          </a:xfrm>
          <a:prstGeom prst="rect">
            <a:avLst/>
          </a:prstGeom>
          <a:noFill/>
          <a:ln w="0">
            <a:noFill/>
          </a:ln>
        </p:spPr>
        <p:txBody>
          <a:bodyPr lIns="0" rIns="0" tIns="0" bIns="0" anchor="t">
            <a:normAutofit/>
          </a:bodyPr>
          <a:p>
            <a:endParaRPr b="0" lang="sv-SE" sz="3200" spc="-1" strike="noStrike">
              <a:solidFill>
                <a:srgbClr val="000000"/>
              </a:solidFill>
              <a:latin typeface="Calibri"/>
            </a:endParaRPr>
          </a:p>
        </p:txBody>
      </p:sp>
    </p:spTree>
  </p:cSld>
</p:sldLayout>
</file>

<file path=ppt/slideLayouts/slideLayout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8" name="PlaceHolder 1"/>
          <p:cNvSpPr>
            <a:spLocks noGrp="1"/>
          </p:cNvSpPr>
          <p:nvPr>
            <p:ph type="title"/>
          </p:nvPr>
        </p:nvSpPr>
        <p:spPr>
          <a:xfrm>
            <a:off x="685800" y="2130480"/>
            <a:ext cx="7772040" cy="1469520"/>
          </a:xfrm>
          <a:prstGeom prst="rect">
            <a:avLst/>
          </a:prstGeom>
          <a:noFill/>
          <a:ln w="0">
            <a:noFill/>
          </a:ln>
        </p:spPr>
        <p:txBody>
          <a:bodyPr lIns="0" rIns="0" tIns="0" bIns="0" anchor="ctr">
            <a:noAutofit/>
          </a:bodyPr>
          <a:p>
            <a:endParaRPr b="0" lang="sv-SE" sz="1800" spc="-1" strike="noStrike">
              <a:solidFill>
                <a:srgbClr val="000000"/>
              </a:solidFill>
              <a:latin typeface="Calibri"/>
            </a:endParaRPr>
          </a:p>
        </p:txBody>
      </p:sp>
      <p:sp>
        <p:nvSpPr>
          <p:cNvPr id="19" name="PlaceHolder 2"/>
          <p:cNvSpPr>
            <a:spLocks noGrp="1"/>
          </p:cNvSpPr>
          <p:nvPr>
            <p:ph/>
          </p:nvPr>
        </p:nvSpPr>
        <p:spPr>
          <a:xfrm>
            <a:off x="457200" y="1604520"/>
            <a:ext cx="4015800" cy="3977280"/>
          </a:xfrm>
          <a:prstGeom prst="rect">
            <a:avLst/>
          </a:prstGeom>
          <a:noFill/>
          <a:ln w="0">
            <a:noFill/>
          </a:ln>
        </p:spPr>
        <p:txBody>
          <a:bodyPr lIns="0" rIns="0" tIns="0" bIns="0" anchor="t">
            <a:normAutofit/>
          </a:bodyPr>
          <a:p>
            <a:endParaRPr b="0" lang="sv-SE" sz="3200" spc="-1" strike="noStrike">
              <a:solidFill>
                <a:srgbClr val="000000"/>
              </a:solidFill>
              <a:latin typeface="Calibri"/>
            </a:endParaRPr>
          </a:p>
        </p:txBody>
      </p:sp>
      <p:sp>
        <p:nvSpPr>
          <p:cNvPr id="20" name="PlaceHolder 3"/>
          <p:cNvSpPr>
            <a:spLocks noGrp="1"/>
          </p:cNvSpPr>
          <p:nvPr>
            <p:ph/>
          </p:nvPr>
        </p:nvSpPr>
        <p:spPr>
          <a:xfrm>
            <a:off x="4674240" y="1604520"/>
            <a:ext cx="4015800" cy="1896840"/>
          </a:xfrm>
          <a:prstGeom prst="rect">
            <a:avLst/>
          </a:prstGeom>
          <a:noFill/>
          <a:ln w="0">
            <a:noFill/>
          </a:ln>
        </p:spPr>
        <p:txBody>
          <a:bodyPr lIns="0" rIns="0" tIns="0" bIns="0" anchor="t">
            <a:normAutofit/>
          </a:bodyPr>
          <a:p>
            <a:endParaRPr b="0" lang="sv-SE" sz="3200" spc="-1" strike="noStrike">
              <a:solidFill>
                <a:srgbClr val="000000"/>
              </a:solidFill>
              <a:latin typeface="Calibri"/>
            </a:endParaRPr>
          </a:p>
        </p:txBody>
      </p:sp>
      <p:sp>
        <p:nvSpPr>
          <p:cNvPr id="21" name="PlaceHolder 4"/>
          <p:cNvSpPr>
            <a:spLocks noGrp="1"/>
          </p:cNvSpPr>
          <p:nvPr>
            <p:ph/>
          </p:nvPr>
        </p:nvSpPr>
        <p:spPr>
          <a:xfrm>
            <a:off x="4674240" y="3682080"/>
            <a:ext cx="4015800" cy="1896840"/>
          </a:xfrm>
          <a:prstGeom prst="rect">
            <a:avLst/>
          </a:prstGeom>
          <a:noFill/>
          <a:ln w="0">
            <a:noFill/>
          </a:ln>
        </p:spPr>
        <p:txBody>
          <a:bodyPr lIns="0" rIns="0" tIns="0" bIns="0" anchor="t">
            <a:normAutofit/>
          </a:bodyPr>
          <a:p>
            <a:endParaRPr b="0" lang="sv-SE" sz="3200" spc="-1" strike="noStrike">
              <a:solidFill>
                <a:srgbClr val="000000"/>
              </a:solidFill>
              <a:latin typeface="Calibri"/>
            </a:endParaRPr>
          </a:p>
        </p:txBody>
      </p:sp>
    </p:spTree>
  </p:cSld>
</p:sldLayout>
</file>

<file path=ppt/slideLayouts/slideLayout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2" name="PlaceHolder 1"/>
          <p:cNvSpPr>
            <a:spLocks noGrp="1"/>
          </p:cNvSpPr>
          <p:nvPr>
            <p:ph type="title"/>
          </p:nvPr>
        </p:nvSpPr>
        <p:spPr>
          <a:xfrm>
            <a:off x="685800" y="2130480"/>
            <a:ext cx="7772040" cy="1469520"/>
          </a:xfrm>
          <a:prstGeom prst="rect">
            <a:avLst/>
          </a:prstGeom>
          <a:noFill/>
          <a:ln w="0">
            <a:noFill/>
          </a:ln>
        </p:spPr>
        <p:txBody>
          <a:bodyPr lIns="0" rIns="0" tIns="0" bIns="0" anchor="ctr">
            <a:noAutofit/>
          </a:bodyPr>
          <a:p>
            <a:endParaRPr b="0" lang="sv-SE" sz="1800" spc="-1" strike="noStrike">
              <a:solidFill>
                <a:srgbClr val="000000"/>
              </a:solidFill>
              <a:latin typeface="Calibri"/>
            </a:endParaRPr>
          </a:p>
        </p:txBody>
      </p:sp>
      <p:sp>
        <p:nvSpPr>
          <p:cNvPr id="23" name="PlaceHolder 2"/>
          <p:cNvSpPr>
            <a:spLocks noGrp="1"/>
          </p:cNvSpPr>
          <p:nvPr>
            <p:ph/>
          </p:nvPr>
        </p:nvSpPr>
        <p:spPr>
          <a:xfrm>
            <a:off x="457200" y="1604520"/>
            <a:ext cx="4015800" cy="1896840"/>
          </a:xfrm>
          <a:prstGeom prst="rect">
            <a:avLst/>
          </a:prstGeom>
          <a:noFill/>
          <a:ln w="0">
            <a:noFill/>
          </a:ln>
        </p:spPr>
        <p:txBody>
          <a:bodyPr lIns="0" rIns="0" tIns="0" bIns="0" anchor="t">
            <a:normAutofit/>
          </a:bodyPr>
          <a:p>
            <a:endParaRPr b="0" lang="sv-SE" sz="3200" spc="-1" strike="noStrike">
              <a:solidFill>
                <a:srgbClr val="000000"/>
              </a:solidFill>
              <a:latin typeface="Calibri"/>
            </a:endParaRPr>
          </a:p>
        </p:txBody>
      </p:sp>
      <p:sp>
        <p:nvSpPr>
          <p:cNvPr id="24" name="PlaceHolder 3"/>
          <p:cNvSpPr>
            <a:spLocks noGrp="1"/>
          </p:cNvSpPr>
          <p:nvPr>
            <p:ph/>
          </p:nvPr>
        </p:nvSpPr>
        <p:spPr>
          <a:xfrm>
            <a:off x="4674240" y="1604520"/>
            <a:ext cx="4015800" cy="1896840"/>
          </a:xfrm>
          <a:prstGeom prst="rect">
            <a:avLst/>
          </a:prstGeom>
          <a:noFill/>
          <a:ln w="0">
            <a:noFill/>
          </a:ln>
        </p:spPr>
        <p:txBody>
          <a:bodyPr lIns="0" rIns="0" tIns="0" bIns="0" anchor="t">
            <a:normAutofit/>
          </a:bodyPr>
          <a:p>
            <a:endParaRPr b="0" lang="sv-SE" sz="3200" spc="-1" strike="noStrike">
              <a:solidFill>
                <a:srgbClr val="000000"/>
              </a:solidFill>
              <a:latin typeface="Calibri"/>
            </a:endParaRPr>
          </a:p>
        </p:txBody>
      </p:sp>
      <p:sp>
        <p:nvSpPr>
          <p:cNvPr id="25" name="PlaceHolder 4"/>
          <p:cNvSpPr>
            <a:spLocks noGrp="1"/>
          </p:cNvSpPr>
          <p:nvPr>
            <p:ph/>
          </p:nvPr>
        </p:nvSpPr>
        <p:spPr>
          <a:xfrm>
            <a:off x="457200" y="3682080"/>
            <a:ext cx="8229240" cy="1896840"/>
          </a:xfrm>
          <a:prstGeom prst="rect">
            <a:avLst/>
          </a:prstGeom>
          <a:noFill/>
          <a:ln w="0">
            <a:noFill/>
          </a:ln>
        </p:spPr>
        <p:txBody>
          <a:bodyPr lIns="0" rIns="0" tIns="0" bIns="0" anchor="t">
            <a:normAutofit/>
          </a:bodyPr>
          <a:p>
            <a:endParaRPr b="0" lang="sv-SE" sz="3200" spc="-1" strike="noStrike">
              <a:solidFill>
                <a:srgbClr val="000000"/>
              </a:solidFill>
              <a:latin typeface="Calibri"/>
            </a:endParaRPr>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
</Relationships>
</file>

<file path=ppt/slideMasters/_rels/slideMaster2.xml.rels><?xml version="1.0" encoding="UTF-8"?>
<Relationships xmlns="http://schemas.openxmlformats.org/package/2006/relationships"><Relationship Id="rId1" Type="http://schemas.openxmlformats.org/officeDocument/2006/relationships/theme" Target="../theme/theme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 Id="rId11" Type="http://schemas.openxmlformats.org/officeDocument/2006/relationships/slideLayout" Target="../slideLayouts/slideLayout22.xml"/><Relationship Id="rId12" Type="http://schemas.openxmlformats.org/officeDocument/2006/relationships/slideLayout" Target="../slideLayouts/slideLayout23.xml"/><Relationship Id="rId13" Type="http://schemas.openxmlformats.org/officeDocument/2006/relationships/slideLayout" Target="../slideLayouts/slideLayout24.xml"/>
</Relationships>
</file>

<file path=ppt/slideMasters/slideMaster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0" name="PlaceHolder 1"/>
          <p:cNvSpPr>
            <a:spLocks noGrp="1"/>
          </p:cNvSpPr>
          <p:nvPr>
            <p:ph type="title"/>
          </p:nvPr>
        </p:nvSpPr>
        <p:spPr>
          <a:xfrm>
            <a:off x="685800" y="2130480"/>
            <a:ext cx="7772040" cy="1469520"/>
          </a:xfrm>
          <a:prstGeom prst="rect">
            <a:avLst/>
          </a:prstGeom>
          <a:noFill/>
          <a:ln w="0">
            <a:noFill/>
          </a:ln>
        </p:spPr>
        <p:txBody>
          <a:bodyPr anchor="ctr">
            <a:noAutofit/>
          </a:bodyPr>
          <a:p>
            <a:pPr algn="ctr">
              <a:lnSpc>
                <a:spcPct val="100000"/>
              </a:lnSpc>
            </a:pPr>
            <a:r>
              <a:rPr b="0" lang="sv-SE" sz="4400" spc="-1" strike="noStrike">
                <a:solidFill>
                  <a:srgbClr val="000000"/>
                </a:solidFill>
                <a:latin typeface="Calibri"/>
              </a:rPr>
              <a:t>Klicka här för att ändra format</a:t>
            </a:r>
            <a:endParaRPr b="0" lang="sv-SE" sz="4400" spc="-1" strike="noStrike">
              <a:solidFill>
                <a:srgbClr val="000000"/>
              </a:solidFill>
              <a:latin typeface="Calibri"/>
            </a:endParaRPr>
          </a:p>
        </p:txBody>
      </p:sp>
      <p:sp>
        <p:nvSpPr>
          <p:cNvPr id="1" name="PlaceHolder 2"/>
          <p:cNvSpPr>
            <a:spLocks noGrp="1"/>
          </p:cNvSpPr>
          <p:nvPr>
            <p:ph type="dt"/>
          </p:nvPr>
        </p:nvSpPr>
        <p:spPr>
          <a:xfrm>
            <a:off x="457200" y="6356520"/>
            <a:ext cx="2133360" cy="364680"/>
          </a:xfrm>
          <a:prstGeom prst="rect">
            <a:avLst/>
          </a:prstGeom>
          <a:noFill/>
          <a:ln w="0">
            <a:noFill/>
          </a:ln>
        </p:spPr>
        <p:txBody>
          <a:bodyPr anchor="ctr">
            <a:noAutofit/>
          </a:bodyPr>
          <a:p>
            <a:pPr>
              <a:lnSpc>
                <a:spcPct val="100000"/>
              </a:lnSpc>
            </a:pPr>
            <a:fld id="{31068392-81F4-4964-AC07-7D40B8267187}" type="datetime">
              <a:rPr b="0" lang="sv-SE" sz="1200" spc="-1" strike="noStrike">
                <a:solidFill>
                  <a:srgbClr val="8b8b8b"/>
                </a:solidFill>
                <a:latin typeface="Calibri"/>
              </a:rPr>
              <a:t>2023-03-23</a:t>
            </a:fld>
            <a:endParaRPr b="0" lang="sv-SE" sz="1200" spc="-1" strike="noStrike">
              <a:latin typeface="Times New Roman"/>
            </a:endParaRPr>
          </a:p>
        </p:txBody>
      </p:sp>
      <p:sp>
        <p:nvSpPr>
          <p:cNvPr id="2" name="PlaceHolder 3"/>
          <p:cNvSpPr>
            <a:spLocks noGrp="1"/>
          </p:cNvSpPr>
          <p:nvPr>
            <p:ph type="ftr"/>
          </p:nvPr>
        </p:nvSpPr>
        <p:spPr>
          <a:xfrm>
            <a:off x="3124080" y="6356520"/>
            <a:ext cx="2895120" cy="364680"/>
          </a:xfrm>
          <a:prstGeom prst="rect">
            <a:avLst/>
          </a:prstGeom>
          <a:noFill/>
          <a:ln w="0">
            <a:noFill/>
          </a:ln>
        </p:spPr>
        <p:txBody>
          <a:bodyPr anchor="ctr">
            <a:noAutofit/>
          </a:bodyPr>
          <a:p>
            <a:endParaRPr b="0" lang="sv-SE" sz="2400" spc="-1" strike="noStrike">
              <a:latin typeface="Times New Roman"/>
            </a:endParaRPr>
          </a:p>
        </p:txBody>
      </p:sp>
      <p:sp>
        <p:nvSpPr>
          <p:cNvPr id="3" name="PlaceHolder 4"/>
          <p:cNvSpPr>
            <a:spLocks noGrp="1"/>
          </p:cNvSpPr>
          <p:nvPr>
            <p:ph type="sldNum"/>
          </p:nvPr>
        </p:nvSpPr>
        <p:spPr>
          <a:xfrm>
            <a:off x="6553080" y="6356520"/>
            <a:ext cx="2133360" cy="364680"/>
          </a:xfrm>
          <a:prstGeom prst="rect">
            <a:avLst/>
          </a:prstGeom>
          <a:noFill/>
          <a:ln w="0">
            <a:noFill/>
          </a:ln>
        </p:spPr>
        <p:txBody>
          <a:bodyPr anchor="ctr">
            <a:noAutofit/>
          </a:bodyPr>
          <a:p>
            <a:pPr algn="r">
              <a:lnSpc>
                <a:spcPct val="100000"/>
              </a:lnSpc>
            </a:pPr>
            <a:fld id="{606CC4EE-F233-4895-817E-6100E598F8B1}" type="slidenum">
              <a:rPr b="0" lang="sv-SE" sz="1200" spc="-1" strike="noStrike">
                <a:solidFill>
                  <a:srgbClr val="8b8b8b"/>
                </a:solidFill>
                <a:latin typeface="Calibri"/>
              </a:rPr>
              <a:t>&lt;nummer&gt;</a:t>
            </a:fld>
            <a:endParaRPr b="0" lang="sv-SE" sz="1200" spc="-1" strike="noStrike">
              <a:latin typeface="Times New Roman"/>
            </a:endParaRPr>
          </a:p>
        </p:txBody>
      </p:sp>
      <p:sp>
        <p:nvSpPr>
          <p:cNvPr id="4" name="PlaceHolder 5"/>
          <p:cNvSpPr>
            <a:spLocks noGrp="1"/>
          </p:cNvSpPr>
          <p:nvPr>
            <p:ph type="body"/>
          </p:nvPr>
        </p:nvSpPr>
        <p:spPr>
          <a:xfrm>
            <a:off x="457200" y="1604520"/>
            <a:ext cx="82292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sv-SE" sz="3200" spc="-1" strike="noStrike">
                <a:solidFill>
                  <a:srgbClr val="000000"/>
                </a:solidFill>
                <a:latin typeface="Calibri"/>
              </a:rPr>
              <a:t>Klicka för att redigera dispositionstextens format</a:t>
            </a:r>
            <a:endParaRPr b="0" lang="sv-SE" sz="3200" spc="-1" strike="noStrike">
              <a:solidFill>
                <a:srgbClr val="000000"/>
              </a:solidFill>
              <a:latin typeface="Calibri"/>
            </a:endParaRPr>
          </a:p>
          <a:p>
            <a:pPr lvl="1" marL="864000" indent="-324000">
              <a:spcBef>
                <a:spcPts val="1134"/>
              </a:spcBef>
              <a:buClr>
                <a:srgbClr val="000000"/>
              </a:buClr>
              <a:buSzPct val="75000"/>
              <a:buFont typeface="Symbol" charset="2"/>
              <a:buChar char=""/>
            </a:pPr>
            <a:r>
              <a:rPr b="0" lang="sv-SE" sz="2400" spc="-1" strike="noStrike">
                <a:solidFill>
                  <a:srgbClr val="000000"/>
                </a:solidFill>
                <a:latin typeface="Calibri"/>
              </a:rPr>
              <a:t>Andra dispositionsnivån</a:t>
            </a:r>
            <a:endParaRPr b="0" lang="sv-SE" sz="2400" spc="-1" strike="noStrike">
              <a:solidFill>
                <a:srgbClr val="000000"/>
              </a:solidFill>
              <a:latin typeface="Calibri"/>
            </a:endParaRPr>
          </a:p>
          <a:p>
            <a:pPr lvl="2" marL="1296000" indent="-288000">
              <a:spcBef>
                <a:spcPts val="850"/>
              </a:spcBef>
              <a:buClr>
                <a:srgbClr val="000000"/>
              </a:buClr>
              <a:buSzPct val="45000"/>
              <a:buFont typeface="Wingdings" charset="2"/>
              <a:buChar char=""/>
            </a:pPr>
            <a:r>
              <a:rPr b="0" lang="sv-SE" sz="2000" spc="-1" strike="noStrike">
                <a:solidFill>
                  <a:srgbClr val="000000"/>
                </a:solidFill>
                <a:latin typeface="Calibri"/>
              </a:rPr>
              <a:t>Tredje dispositionsnivån</a:t>
            </a:r>
            <a:endParaRPr b="0" lang="sv-SE" sz="2000" spc="-1" strike="noStrike">
              <a:solidFill>
                <a:srgbClr val="000000"/>
              </a:solidFill>
              <a:latin typeface="Calibri"/>
            </a:endParaRPr>
          </a:p>
          <a:p>
            <a:pPr lvl="3" marL="1728000" indent="-216000">
              <a:spcBef>
                <a:spcPts val="567"/>
              </a:spcBef>
              <a:buClr>
                <a:srgbClr val="000000"/>
              </a:buClr>
              <a:buSzPct val="75000"/>
              <a:buFont typeface="Symbol" charset="2"/>
              <a:buChar char=""/>
            </a:pPr>
            <a:r>
              <a:rPr b="0" lang="sv-SE" sz="2000" spc="-1" strike="noStrike">
                <a:solidFill>
                  <a:srgbClr val="000000"/>
                </a:solidFill>
                <a:latin typeface="Calibri"/>
              </a:rPr>
              <a:t>Fjärde dispositionsnivån</a:t>
            </a:r>
            <a:endParaRPr b="0" lang="sv-SE" sz="2000" spc="-1" strike="noStrike">
              <a:solidFill>
                <a:srgbClr val="000000"/>
              </a:solidFill>
              <a:latin typeface="Calibri"/>
            </a:endParaRPr>
          </a:p>
          <a:p>
            <a:pPr lvl="4" marL="2160000" indent="-216000">
              <a:spcBef>
                <a:spcPts val="283"/>
              </a:spcBef>
              <a:buClr>
                <a:srgbClr val="000000"/>
              </a:buClr>
              <a:buSzPct val="45000"/>
              <a:buFont typeface="Wingdings" charset="2"/>
              <a:buChar char=""/>
            </a:pPr>
            <a:r>
              <a:rPr b="0" lang="sv-SE" sz="2000" spc="-1" strike="noStrike">
                <a:solidFill>
                  <a:srgbClr val="000000"/>
                </a:solidFill>
                <a:latin typeface="Calibri"/>
              </a:rPr>
              <a:t>Femte dispositionsnivån</a:t>
            </a:r>
            <a:endParaRPr b="0" lang="sv-SE" sz="2000" spc="-1" strike="noStrike">
              <a:solidFill>
                <a:srgbClr val="000000"/>
              </a:solidFill>
              <a:latin typeface="Calibri"/>
            </a:endParaRPr>
          </a:p>
          <a:p>
            <a:pPr lvl="5" marL="2592000" indent="-216000">
              <a:spcBef>
                <a:spcPts val="283"/>
              </a:spcBef>
              <a:buClr>
                <a:srgbClr val="000000"/>
              </a:buClr>
              <a:buSzPct val="45000"/>
              <a:buFont typeface="Wingdings" charset="2"/>
              <a:buChar char=""/>
            </a:pPr>
            <a:r>
              <a:rPr b="0" lang="sv-SE" sz="2000" spc="-1" strike="noStrike">
                <a:solidFill>
                  <a:srgbClr val="000000"/>
                </a:solidFill>
                <a:latin typeface="Calibri"/>
              </a:rPr>
              <a:t>Sjätte dispositionsnivån</a:t>
            </a:r>
            <a:endParaRPr b="0" lang="sv-SE" sz="2000" spc="-1" strike="noStrike">
              <a:solidFill>
                <a:srgbClr val="000000"/>
              </a:solidFill>
              <a:latin typeface="Calibri"/>
            </a:endParaRPr>
          </a:p>
          <a:p>
            <a:pPr lvl="6" marL="3024000" indent="-216000">
              <a:spcBef>
                <a:spcPts val="283"/>
              </a:spcBef>
              <a:buClr>
                <a:srgbClr val="000000"/>
              </a:buClr>
              <a:buSzPct val="45000"/>
              <a:buFont typeface="Wingdings" charset="2"/>
              <a:buChar char=""/>
            </a:pPr>
            <a:r>
              <a:rPr b="0" lang="sv-SE" sz="2000" spc="-1" strike="noStrike">
                <a:solidFill>
                  <a:srgbClr val="000000"/>
                </a:solidFill>
                <a:latin typeface="Calibri"/>
              </a:rPr>
              <a:t>Sjunde dispositionsnivån</a:t>
            </a:r>
            <a:endParaRPr b="0" lang="sv-SE" sz="2000" spc="-1" strike="noStrike">
              <a:solidFill>
                <a:srgbClr val="000000"/>
              </a:solidFill>
              <a:latin typeface="Calibri"/>
            </a:endParaRPr>
          </a:p>
        </p:txBody>
      </p:sp>
    </p:spTree>
  </p:cSld>
  <p:clrMap bg1="lt1" bg2="lt2" tx1="dk1"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sldMaster>
</file>

<file path=ppt/slideMasters/slideMaster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41" name="PlaceHolder 1"/>
          <p:cNvSpPr>
            <a:spLocks noGrp="1"/>
          </p:cNvSpPr>
          <p:nvPr>
            <p:ph type="title"/>
          </p:nvPr>
        </p:nvSpPr>
        <p:spPr>
          <a:xfrm>
            <a:off x="457200" y="274680"/>
            <a:ext cx="8229240" cy="1142640"/>
          </a:xfrm>
          <a:prstGeom prst="rect">
            <a:avLst/>
          </a:prstGeom>
          <a:noFill/>
          <a:ln w="0">
            <a:noFill/>
          </a:ln>
        </p:spPr>
        <p:txBody>
          <a:bodyPr anchor="ctr">
            <a:noAutofit/>
          </a:bodyPr>
          <a:p>
            <a:pPr algn="ctr">
              <a:lnSpc>
                <a:spcPct val="100000"/>
              </a:lnSpc>
            </a:pPr>
            <a:r>
              <a:rPr b="0" lang="sv-SE" sz="4400" spc="-1" strike="noStrike">
                <a:solidFill>
                  <a:srgbClr val="000000"/>
                </a:solidFill>
                <a:latin typeface="Calibri"/>
              </a:rPr>
              <a:t>Klicka här för att ändra format</a:t>
            </a:r>
            <a:endParaRPr b="0" lang="sv-SE" sz="4400" spc="-1" strike="noStrike">
              <a:solidFill>
                <a:srgbClr val="000000"/>
              </a:solidFill>
              <a:latin typeface="Calibri"/>
            </a:endParaRPr>
          </a:p>
        </p:txBody>
      </p:sp>
      <p:sp>
        <p:nvSpPr>
          <p:cNvPr id="42" name="PlaceHolder 2"/>
          <p:cNvSpPr>
            <a:spLocks noGrp="1"/>
          </p:cNvSpPr>
          <p:nvPr>
            <p:ph type="body"/>
          </p:nvPr>
        </p:nvSpPr>
        <p:spPr>
          <a:xfrm>
            <a:off x="457200" y="1600200"/>
            <a:ext cx="8229240" cy="4525560"/>
          </a:xfrm>
          <a:prstGeom prst="rect">
            <a:avLst/>
          </a:prstGeom>
          <a:noFill/>
          <a:ln w="0">
            <a:noFill/>
          </a:ln>
        </p:spPr>
        <p:txBody>
          <a:bodyPr anchor="t">
            <a:noAutofit/>
          </a:bodyPr>
          <a:p>
            <a:pPr marL="343080" indent="-343080">
              <a:lnSpc>
                <a:spcPct val="100000"/>
              </a:lnSpc>
              <a:spcBef>
                <a:spcPts val="641"/>
              </a:spcBef>
              <a:buClr>
                <a:srgbClr val="000000"/>
              </a:buClr>
              <a:buFont typeface="Arial"/>
              <a:buChar char="•"/>
            </a:pPr>
            <a:r>
              <a:rPr b="0" lang="sv-SE" sz="3200" spc="-1" strike="noStrike">
                <a:solidFill>
                  <a:srgbClr val="000000"/>
                </a:solidFill>
                <a:latin typeface="Calibri"/>
              </a:rPr>
              <a:t>Klicka här för att ändra format på bakgrundstexten</a:t>
            </a:r>
            <a:endParaRPr b="0" lang="sv-SE" sz="3200" spc="-1" strike="noStrike">
              <a:solidFill>
                <a:srgbClr val="000000"/>
              </a:solidFill>
              <a:latin typeface="Calibri"/>
            </a:endParaRPr>
          </a:p>
          <a:p>
            <a:pPr lvl="1" marL="743040" indent="-285840">
              <a:lnSpc>
                <a:spcPct val="100000"/>
              </a:lnSpc>
              <a:spcBef>
                <a:spcPts val="561"/>
              </a:spcBef>
              <a:buClr>
                <a:srgbClr val="000000"/>
              </a:buClr>
              <a:buFont typeface="Arial"/>
              <a:buChar char="–"/>
            </a:pPr>
            <a:r>
              <a:rPr b="0" lang="sv-SE" sz="2800" spc="-1" strike="noStrike">
                <a:solidFill>
                  <a:srgbClr val="000000"/>
                </a:solidFill>
                <a:latin typeface="Calibri"/>
              </a:rPr>
              <a:t>Nivå två</a:t>
            </a:r>
            <a:endParaRPr b="0" lang="sv-SE" sz="2800" spc="-1" strike="noStrike">
              <a:solidFill>
                <a:srgbClr val="000000"/>
              </a:solidFill>
              <a:latin typeface="Calibri"/>
            </a:endParaRPr>
          </a:p>
          <a:p>
            <a:pPr lvl="2" marL="1143000" indent="-228600">
              <a:lnSpc>
                <a:spcPct val="100000"/>
              </a:lnSpc>
              <a:spcBef>
                <a:spcPts val="479"/>
              </a:spcBef>
              <a:buClr>
                <a:srgbClr val="000000"/>
              </a:buClr>
              <a:buFont typeface="Arial"/>
              <a:buChar char="•"/>
            </a:pPr>
            <a:r>
              <a:rPr b="0" lang="sv-SE" sz="2400" spc="-1" strike="noStrike">
                <a:solidFill>
                  <a:srgbClr val="000000"/>
                </a:solidFill>
                <a:latin typeface="Calibri"/>
              </a:rPr>
              <a:t>Nivå tre</a:t>
            </a:r>
            <a:endParaRPr b="0" lang="sv-SE" sz="2400" spc="-1" strike="noStrike">
              <a:solidFill>
                <a:srgbClr val="000000"/>
              </a:solidFill>
              <a:latin typeface="Calibri"/>
            </a:endParaRPr>
          </a:p>
          <a:p>
            <a:pPr lvl="3" marL="1600200" indent="-228600">
              <a:lnSpc>
                <a:spcPct val="100000"/>
              </a:lnSpc>
              <a:spcBef>
                <a:spcPts val="400"/>
              </a:spcBef>
              <a:buClr>
                <a:srgbClr val="000000"/>
              </a:buClr>
              <a:buFont typeface="Arial"/>
              <a:buChar char="–"/>
            </a:pPr>
            <a:r>
              <a:rPr b="0" lang="sv-SE" sz="2000" spc="-1" strike="noStrike">
                <a:solidFill>
                  <a:srgbClr val="000000"/>
                </a:solidFill>
                <a:latin typeface="Calibri"/>
              </a:rPr>
              <a:t>Nivå fyra</a:t>
            </a:r>
            <a:endParaRPr b="0" lang="sv-SE" sz="2000" spc="-1" strike="noStrike">
              <a:solidFill>
                <a:srgbClr val="000000"/>
              </a:solidFill>
              <a:latin typeface="Calibri"/>
            </a:endParaRPr>
          </a:p>
          <a:p>
            <a:pPr lvl="4" marL="2057400" indent="-228600">
              <a:lnSpc>
                <a:spcPct val="100000"/>
              </a:lnSpc>
              <a:spcBef>
                <a:spcPts val="400"/>
              </a:spcBef>
              <a:buClr>
                <a:srgbClr val="000000"/>
              </a:buClr>
              <a:buFont typeface="Arial"/>
              <a:buChar char="»"/>
            </a:pPr>
            <a:r>
              <a:rPr b="0" lang="sv-SE" sz="2000" spc="-1" strike="noStrike">
                <a:solidFill>
                  <a:srgbClr val="000000"/>
                </a:solidFill>
                <a:latin typeface="Calibri"/>
              </a:rPr>
              <a:t>Nivå fem</a:t>
            </a:r>
            <a:endParaRPr b="0" lang="sv-SE" sz="2000" spc="-1" strike="noStrike">
              <a:solidFill>
                <a:srgbClr val="000000"/>
              </a:solidFill>
              <a:latin typeface="Calibri"/>
            </a:endParaRPr>
          </a:p>
        </p:txBody>
      </p:sp>
      <p:sp>
        <p:nvSpPr>
          <p:cNvPr id="43" name="PlaceHolder 3"/>
          <p:cNvSpPr>
            <a:spLocks noGrp="1"/>
          </p:cNvSpPr>
          <p:nvPr>
            <p:ph type="dt"/>
          </p:nvPr>
        </p:nvSpPr>
        <p:spPr>
          <a:xfrm>
            <a:off x="457200" y="6356520"/>
            <a:ext cx="2133360" cy="364680"/>
          </a:xfrm>
          <a:prstGeom prst="rect">
            <a:avLst/>
          </a:prstGeom>
          <a:noFill/>
          <a:ln w="0">
            <a:noFill/>
          </a:ln>
        </p:spPr>
        <p:txBody>
          <a:bodyPr anchor="ctr">
            <a:noAutofit/>
          </a:bodyPr>
          <a:p>
            <a:pPr>
              <a:lnSpc>
                <a:spcPct val="100000"/>
              </a:lnSpc>
            </a:pPr>
            <a:fld id="{6B8917DF-8F46-4706-BD15-6DB8A9AAF89D}" type="datetime">
              <a:rPr b="0" lang="sv-SE" sz="1200" spc="-1" strike="noStrike">
                <a:solidFill>
                  <a:srgbClr val="8b8b8b"/>
                </a:solidFill>
                <a:latin typeface="Calibri"/>
              </a:rPr>
              <a:t>2023-03-23</a:t>
            </a:fld>
            <a:endParaRPr b="0" lang="sv-SE" sz="1200" spc="-1" strike="noStrike">
              <a:latin typeface="Times New Roman"/>
            </a:endParaRPr>
          </a:p>
        </p:txBody>
      </p:sp>
      <p:sp>
        <p:nvSpPr>
          <p:cNvPr id="44" name="PlaceHolder 4"/>
          <p:cNvSpPr>
            <a:spLocks noGrp="1"/>
          </p:cNvSpPr>
          <p:nvPr>
            <p:ph type="ftr"/>
          </p:nvPr>
        </p:nvSpPr>
        <p:spPr>
          <a:xfrm>
            <a:off x="3124080" y="6356520"/>
            <a:ext cx="2895120" cy="364680"/>
          </a:xfrm>
          <a:prstGeom prst="rect">
            <a:avLst/>
          </a:prstGeom>
          <a:noFill/>
          <a:ln w="0">
            <a:noFill/>
          </a:ln>
        </p:spPr>
        <p:txBody>
          <a:bodyPr anchor="ctr">
            <a:noAutofit/>
          </a:bodyPr>
          <a:p>
            <a:endParaRPr b="0" lang="sv-SE" sz="2400" spc="-1" strike="noStrike">
              <a:latin typeface="Times New Roman"/>
            </a:endParaRPr>
          </a:p>
        </p:txBody>
      </p:sp>
      <p:sp>
        <p:nvSpPr>
          <p:cNvPr id="45" name="PlaceHolder 5"/>
          <p:cNvSpPr>
            <a:spLocks noGrp="1"/>
          </p:cNvSpPr>
          <p:nvPr>
            <p:ph type="sldNum"/>
          </p:nvPr>
        </p:nvSpPr>
        <p:spPr>
          <a:xfrm>
            <a:off x="6553080" y="6356520"/>
            <a:ext cx="2133360" cy="364680"/>
          </a:xfrm>
          <a:prstGeom prst="rect">
            <a:avLst/>
          </a:prstGeom>
          <a:noFill/>
          <a:ln w="0">
            <a:noFill/>
          </a:ln>
        </p:spPr>
        <p:txBody>
          <a:bodyPr anchor="ctr">
            <a:noAutofit/>
          </a:bodyPr>
          <a:p>
            <a:pPr algn="r">
              <a:lnSpc>
                <a:spcPct val="100000"/>
              </a:lnSpc>
            </a:pPr>
            <a:fld id="{1FA7B3F2-5951-4428-953D-8FAD21696B37}" type="slidenum">
              <a:rPr b="0" lang="sv-SE" sz="1200" spc="-1" strike="noStrike">
                <a:solidFill>
                  <a:srgbClr val="8b8b8b"/>
                </a:solidFill>
                <a:latin typeface="Calibri"/>
              </a:rPr>
              <a:t>&lt;nummer&gt;</a:t>
            </a:fld>
            <a:endParaRPr b="0" lang="sv-SE" sz="1200" spc="-1" strike="noStrike">
              <a:latin typeface="Times New Roman"/>
            </a:endParaRPr>
          </a:p>
        </p:txBody>
      </p:sp>
    </p:spTree>
  </p:cSld>
  <p:clrMap bg1="lt1" bg2="lt2" tx1="dk1" tx2="dk2" accent1="accent1" accent2="accent2" accent3="accent3" accent4="accent4" accent5="accent5" accent6="accent6" hlink="hlink" folHlink="folHlink"/>
  <p:sldLayoutIdLst>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sldMaster>
</file>

<file path=ppt/slides/_rels/slide1.xml.rels><?xml version="1.0" encoding="UTF-8"?>
<Relationships xmlns="http://schemas.openxmlformats.org/package/2006/relationships"><Relationship Id="rId1" Type="http://schemas.openxmlformats.org/officeDocument/2006/relationships/image" Target="../media/image1.png"/><Relationship Id="rId2" Type="http://schemas.openxmlformats.org/officeDocument/2006/relationships/slideLayout" Target="../slideLayouts/slideLayout2.xml"/>
</Relationships>
</file>

<file path=ppt/slides/_rels/slide10.xml.rels><?xml version="1.0" encoding="UTF-8"?>
<Relationships xmlns="http://schemas.openxmlformats.org/package/2006/relationships"><Relationship Id="rId1" Type="http://schemas.openxmlformats.org/officeDocument/2006/relationships/image" Target="../media/image9.jpeg"/><Relationship Id="rId2" Type="http://schemas.openxmlformats.org/officeDocument/2006/relationships/slideLayout" Target="../slideLayouts/slideLayout13.xml"/>
</Relationships>
</file>

<file path=ppt/slides/_rels/slide11.xml.rels><?xml version="1.0" encoding="UTF-8"?>
<Relationships xmlns="http://schemas.openxmlformats.org/package/2006/relationships"><Relationship Id="rId1" Type="http://schemas.openxmlformats.org/officeDocument/2006/relationships/image" Target="../media/image10.jpeg"/><Relationship Id="rId2" Type="http://schemas.openxmlformats.org/officeDocument/2006/relationships/slideLayout" Target="../slideLayouts/slideLayout13.xml"/>
</Relationships>
</file>

<file path=ppt/slides/_rels/slide12.xml.rels><?xml version="1.0" encoding="UTF-8"?>
<Relationships xmlns="http://schemas.openxmlformats.org/package/2006/relationships"><Relationship Id="rId1" Type="http://schemas.openxmlformats.org/officeDocument/2006/relationships/image" Target="../media/image11.jpeg"/><Relationship Id="rId2" Type="http://schemas.openxmlformats.org/officeDocument/2006/relationships/image" Target="../media/image12.jpeg"/><Relationship Id="rId3" Type="http://schemas.openxmlformats.org/officeDocument/2006/relationships/image" Target="../media/image13.jpeg"/><Relationship Id="rId4" Type="http://schemas.openxmlformats.org/officeDocument/2006/relationships/slideLayout" Target="../slideLayouts/slideLayout13.xml"/>
</Relationships>
</file>

<file path=ppt/slides/_rels/slide13.xml.rels><?xml version="1.0" encoding="UTF-8"?>
<Relationships xmlns="http://schemas.openxmlformats.org/package/2006/relationships"><Relationship Id="rId1" Type="http://schemas.openxmlformats.org/officeDocument/2006/relationships/image" Target="../media/image14.jpeg"/><Relationship Id="rId2" Type="http://schemas.openxmlformats.org/officeDocument/2006/relationships/slideLayout" Target="../slideLayouts/slideLayout13.xml"/>
</Relationships>
</file>

<file path=ppt/slides/_rels/slide14.xml.rels><?xml version="1.0" encoding="UTF-8"?>
<Relationships xmlns="http://schemas.openxmlformats.org/package/2006/relationships"><Relationship Id="rId1" Type="http://schemas.openxmlformats.org/officeDocument/2006/relationships/image" Target="../media/image15.jpeg"/><Relationship Id="rId2" Type="http://schemas.openxmlformats.org/officeDocument/2006/relationships/image" Target="../media/image16.png"/><Relationship Id="rId3" Type="http://schemas.openxmlformats.org/officeDocument/2006/relationships/image" Target="../media/image17.jpeg"/><Relationship Id="rId4" Type="http://schemas.openxmlformats.org/officeDocument/2006/relationships/slideLayout" Target="../slideLayouts/slideLayout13.xml"/>
</Relationships>
</file>

<file path=ppt/slides/_rels/slide15.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16.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17.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18.xml.rels><?xml version="1.0" encoding="UTF-8"?>
<Relationships xmlns="http://schemas.openxmlformats.org/package/2006/relationships"><Relationship Id="rId1" Type="http://schemas.openxmlformats.org/officeDocument/2006/relationships/image" Target="../media/image18.png"/><Relationship Id="rId2" Type="http://schemas.openxmlformats.org/officeDocument/2006/relationships/image" Target="../media/image19.png"/><Relationship Id="rId3" Type="http://schemas.openxmlformats.org/officeDocument/2006/relationships/image" Target="../media/image20.png"/><Relationship Id="rId4" Type="http://schemas.openxmlformats.org/officeDocument/2006/relationships/image" Target="../media/image21.png"/><Relationship Id="rId5" Type="http://schemas.openxmlformats.org/officeDocument/2006/relationships/image" Target="../media/image22.png"/><Relationship Id="rId6" Type="http://schemas.openxmlformats.org/officeDocument/2006/relationships/slideLayout" Target="../slideLayouts/slideLayout13.xml"/>
</Relationships>
</file>

<file path=ppt/slides/_rels/slide19.xml.rels><?xml version="1.0" encoding="UTF-8"?>
<Relationships xmlns="http://schemas.openxmlformats.org/package/2006/relationships"><Relationship Id="rId1" Type="http://schemas.openxmlformats.org/officeDocument/2006/relationships/image" Target="../media/image23.png"/><Relationship Id="rId2" Type="http://schemas.openxmlformats.org/officeDocument/2006/relationships/slideLayout" Target="../slideLayouts/slideLayout13.xml"/>
</Relationships>
</file>

<file path=ppt/slides/_rels/slide2.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20.xml.rels><?xml version="1.0" encoding="UTF-8"?>
<Relationships xmlns="http://schemas.openxmlformats.org/package/2006/relationships"><Relationship Id="rId1" Type="http://schemas.openxmlformats.org/officeDocument/2006/relationships/image" Target="../media/image24.png"/><Relationship Id="rId2" Type="http://schemas.openxmlformats.org/officeDocument/2006/relationships/slideLayout" Target="../slideLayouts/slideLayout13.xml"/>
</Relationships>
</file>

<file path=ppt/slides/_rels/slide21.xml.rels><?xml version="1.0" encoding="UTF-8"?>
<Relationships xmlns="http://schemas.openxmlformats.org/package/2006/relationships"><Relationship Id="rId1" Type="http://schemas.openxmlformats.org/officeDocument/2006/relationships/image" Target="../media/image25.png"/><Relationship Id="rId2" Type="http://schemas.openxmlformats.org/officeDocument/2006/relationships/slideLayout" Target="../slideLayouts/slideLayout13.xml"/>
</Relationships>
</file>

<file path=ppt/slides/_rels/slide22.xml.rels><?xml version="1.0" encoding="UTF-8"?>
<Relationships xmlns="http://schemas.openxmlformats.org/package/2006/relationships"><Relationship Id="rId1" Type="http://schemas.openxmlformats.org/officeDocument/2006/relationships/image" Target="../media/image26.png"/><Relationship Id="rId2" Type="http://schemas.openxmlformats.org/officeDocument/2006/relationships/image" Target="../media/image27.png"/><Relationship Id="rId3" Type="http://schemas.openxmlformats.org/officeDocument/2006/relationships/slideLayout" Target="../slideLayouts/slideLayout13.xml"/>
</Relationships>
</file>

<file path=ppt/slides/_rels/slide23.xml.rels><?xml version="1.0" encoding="UTF-8"?>
<Relationships xmlns="http://schemas.openxmlformats.org/package/2006/relationships"><Relationship Id="rId1" Type="http://schemas.openxmlformats.org/officeDocument/2006/relationships/image" Target="../media/image28.png"/><Relationship Id="rId2" Type="http://schemas.openxmlformats.org/officeDocument/2006/relationships/slideLayout" Target="../slideLayouts/slideLayout13.xml"/>
</Relationships>
</file>

<file path=ppt/slides/_rels/slide24.xml.rels><?xml version="1.0" encoding="UTF-8"?>
<Relationships xmlns="http://schemas.openxmlformats.org/package/2006/relationships"><Relationship Id="rId1" Type="http://schemas.openxmlformats.org/officeDocument/2006/relationships/image" Target="../media/image29.jpeg"/><Relationship Id="rId2" Type="http://schemas.openxmlformats.org/officeDocument/2006/relationships/image" Target="../media/image30.jpeg"/><Relationship Id="rId3" Type="http://schemas.openxmlformats.org/officeDocument/2006/relationships/image" Target="../media/image31.jpeg"/><Relationship Id="rId4" Type="http://schemas.openxmlformats.org/officeDocument/2006/relationships/slideLayout" Target="../slideLayouts/slideLayout13.xml"/>
</Relationships>
</file>

<file path=ppt/slides/_rels/slide25.xml.rels><?xml version="1.0" encoding="UTF-8"?>
<Relationships xmlns="http://schemas.openxmlformats.org/package/2006/relationships"><Relationship Id="rId1" Type="http://schemas.openxmlformats.org/officeDocument/2006/relationships/image" Target="../media/image32.png"/><Relationship Id="rId2" Type="http://schemas.openxmlformats.org/officeDocument/2006/relationships/slideLayout" Target="../slideLayouts/slideLayout2.xml"/>
</Relationships>
</file>

<file path=ppt/slides/_rels/slide3.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4.xml.rels><?xml version="1.0" encoding="UTF-8"?>
<Relationships xmlns="http://schemas.openxmlformats.org/package/2006/relationships"><Relationship Id="rId1" Type="http://schemas.openxmlformats.org/officeDocument/2006/relationships/image" Target="../media/image2.jpeg"/><Relationship Id="rId2" Type="http://schemas.openxmlformats.org/officeDocument/2006/relationships/slideLayout" Target="../slideLayouts/slideLayout13.xml"/>
</Relationships>
</file>

<file path=ppt/slides/_rels/slide5.xml.rels><?xml version="1.0" encoding="UTF-8"?>
<Relationships xmlns="http://schemas.openxmlformats.org/package/2006/relationships"><Relationship Id="rId1" Type="http://schemas.openxmlformats.org/officeDocument/2006/relationships/image" Target="../media/image3.jpeg"/><Relationship Id="rId2" Type="http://schemas.openxmlformats.org/officeDocument/2006/relationships/slideLayout" Target="../slideLayouts/slideLayout13.xml"/>
</Relationships>
</file>

<file path=ppt/slides/_rels/slide6.xml.rels><?xml version="1.0" encoding="UTF-8"?>
<Relationships xmlns="http://schemas.openxmlformats.org/package/2006/relationships"><Relationship Id="rId1" Type="http://schemas.openxmlformats.org/officeDocument/2006/relationships/image" Target="../media/image4.jpeg"/><Relationship Id="rId2" Type="http://schemas.openxmlformats.org/officeDocument/2006/relationships/slideLayout" Target="../slideLayouts/slideLayout13.xml"/>
</Relationships>
</file>

<file path=ppt/slides/_rels/slide7.xml.rels><?xml version="1.0" encoding="UTF-8"?>
<Relationships xmlns="http://schemas.openxmlformats.org/package/2006/relationships"><Relationship Id="rId1" Type="http://schemas.openxmlformats.org/officeDocument/2006/relationships/image" Target="../media/image5.jpeg"/><Relationship Id="rId2" Type="http://schemas.openxmlformats.org/officeDocument/2006/relationships/slideLayout" Target="../slideLayouts/slideLayout13.xml"/>
</Relationships>
</file>

<file path=ppt/slides/_rels/slide8.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9.xml.rels><?xml version="1.0" encoding="UTF-8"?>
<Relationships xmlns="http://schemas.openxmlformats.org/package/2006/relationships"><Relationship Id="rId1" Type="http://schemas.openxmlformats.org/officeDocument/2006/relationships/image" Target="../media/image6.jpeg"/><Relationship Id="rId2" Type="http://schemas.openxmlformats.org/officeDocument/2006/relationships/image" Target="../media/image7.jpeg"/><Relationship Id="rId3" Type="http://schemas.openxmlformats.org/officeDocument/2006/relationships/image" Target="../media/image8.jpeg"/><Relationship Id="rId4" Type="http://schemas.openxmlformats.org/officeDocument/2006/relationships/slideLayout" Target="../slideLayouts/slideLayout13.xml"/>
</Relationships>
</file>

<file path=ppt/slides/slide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2" name="PlaceHolder 1"/>
          <p:cNvSpPr>
            <a:spLocks noGrp="1"/>
          </p:cNvSpPr>
          <p:nvPr>
            <p:ph type="title"/>
          </p:nvPr>
        </p:nvSpPr>
        <p:spPr>
          <a:xfrm>
            <a:off x="685800" y="2130480"/>
            <a:ext cx="7772040" cy="1469520"/>
          </a:xfrm>
          <a:prstGeom prst="rect">
            <a:avLst/>
          </a:prstGeom>
          <a:noFill/>
          <a:ln w="0">
            <a:noFill/>
          </a:ln>
        </p:spPr>
        <p:txBody>
          <a:bodyPr anchor="ctr">
            <a:noAutofit/>
          </a:bodyPr>
          <a:p>
            <a:pPr algn="ctr">
              <a:lnSpc>
                <a:spcPct val="100000"/>
              </a:lnSpc>
            </a:pPr>
            <a:br/>
            <a:endParaRPr b="0" lang="sv-SE" sz="1800" spc="-1" strike="noStrike">
              <a:solidFill>
                <a:srgbClr val="000000"/>
              </a:solidFill>
              <a:latin typeface="Calibri"/>
            </a:endParaRPr>
          </a:p>
        </p:txBody>
      </p:sp>
      <p:sp>
        <p:nvSpPr>
          <p:cNvPr id="83" name="PlaceHolder 2"/>
          <p:cNvSpPr>
            <a:spLocks noGrp="1"/>
          </p:cNvSpPr>
          <p:nvPr>
            <p:ph type="subTitle"/>
          </p:nvPr>
        </p:nvSpPr>
        <p:spPr>
          <a:xfrm>
            <a:off x="1371600" y="3886200"/>
            <a:ext cx="6400440" cy="1752120"/>
          </a:xfrm>
          <a:prstGeom prst="rect">
            <a:avLst/>
          </a:prstGeom>
          <a:noFill/>
          <a:ln w="0">
            <a:noFill/>
          </a:ln>
        </p:spPr>
        <p:txBody>
          <a:bodyPr anchor="t">
            <a:noAutofit/>
          </a:bodyPr>
          <a:p>
            <a:pPr algn="ctr"/>
            <a:endParaRPr b="0" lang="sv-SE" sz="3200" spc="-1" strike="noStrike">
              <a:latin typeface="Arial"/>
            </a:endParaRPr>
          </a:p>
        </p:txBody>
      </p:sp>
      <p:pic>
        <p:nvPicPr>
          <p:cNvPr id="84" name="Bildobjekt 4" descr="bild omslaget.png"/>
          <p:cNvPicPr/>
          <p:nvPr/>
        </p:nvPicPr>
        <p:blipFill>
          <a:blip r:embed="rId1"/>
          <a:stretch/>
        </p:blipFill>
        <p:spPr>
          <a:xfrm>
            <a:off x="1043640" y="0"/>
            <a:ext cx="6857640" cy="6857640"/>
          </a:xfrm>
          <a:prstGeom prst="rect">
            <a:avLst/>
          </a:prstGeom>
          <a:ln w="0">
            <a:noFill/>
          </a:ln>
        </p:spPr>
      </p:pic>
      <p:sp>
        <p:nvSpPr>
          <p:cNvPr id="85" name="textruta 6"/>
          <p:cNvSpPr/>
          <p:nvPr/>
        </p:nvSpPr>
        <p:spPr>
          <a:xfrm rot="16200000">
            <a:off x="5132160" y="3035160"/>
            <a:ext cx="6708600" cy="639000"/>
          </a:xfrm>
          <a:prstGeom prst="rect">
            <a:avLst/>
          </a:prstGeom>
          <a:noFill/>
          <a:ln w="0">
            <a:noFill/>
          </a:ln>
        </p:spPr>
        <p:style>
          <a:lnRef idx="0"/>
          <a:fillRef idx="0"/>
          <a:effectRef idx="0"/>
          <a:fontRef idx="minor"/>
        </p:style>
        <p:txBody>
          <a:bodyPr lIns="90000" rIns="90000" tIns="45000" bIns="45000" anchor="t">
            <a:spAutoFit/>
          </a:bodyPr>
          <a:p>
            <a:pPr>
              <a:lnSpc>
                <a:spcPct val="100000"/>
              </a:lnSpc>
            </a:pPr>
            <a:r>
              <a:rPr b="0" lang="sv-SE" sz="3600" spc="-1" strike="noStrike">
                <a:solidFill>
                  <a:srgbClr val="000000"/>
                </a:solidFill>
                <a:latin typeface="Calibri"/>
              </a:rPr>
              <a:t>BOTTNA/GERLESBORG 20181121  </a:t>
            </a:r>
            <a:endParaRPr b="0" lang="sv-SE" sz="3600" spc="-1" strike="noStrike">
              <a:latin typeface="Arial"/>
            </a:endParaRPr>
          </a:p>
        </p:txBody>
      </p:sp>
    </p:spTree>
  </p:cSld>
  <mc:AlternateContent>
    <mc:Choice Requires="p14">
      <p:transition spd="slow" p14:dur="2000"/>
    </mc:Choice>
    <mc:Fallback>
      <p:transition spd="slow"/>
    </mc:Fallback>
  </mc:AlternateContent>
</p:sld>
</file>

<file path=ppt/slides/slide1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09" name="PlaceHolder 1"/>
          <p:cNvSpPr>
            <a:spLocks noGrp="1"/>
          </p:cNvSpPr>
          <p:nvPr>
            <p:ph type="title"/>
          </p:nvPr>
        </p:nvSpPr>
        <p:spPr>
          <a:xfrm>
            <a:off x="395640" y="476640"/>
            <a:ext cx="8229240" cy="1142640"/>
          </a:xfrm>
          <a:prstGeom prst="rect">
            <a:avLst/>
          </a:prstGeom>
          <a:noFill/>
          <a:ln w="0">
            <a:noFill/>
          </a:ln>
        </p:spPr>
        <p:txBody>
          <a:bodyPr anchor="ctr">
            <a:noAutofit/>
          </a:bodyPr>
          <a:p>
            <a:pPr algn="ctr">
              <a:lnSpc>
                <a:spcPct val="100000"/>
              </a:lnSpc>
            </a:pPr>
            <a:br/>
            <a:r>
              <a:rPr b="1" lang="sv-SE" sz="4000" spc="-1" strike="noStrike">
                <a:solidFill>
                  <a:srgbClr val="000000"/>
                </a:solidFill>
                <a:latin typeface="Calibri"/>
              </a:rPr>
              <a:t>Nya kommunallagar 1862 </a:t>
            </a:r>
            <a:br/>
            <a:r>
              <a:rPr b="1" lang="sv-SE" sz="4000" spc="-1" strike="noStrike">
                <a:solidFill>
                  <a:srgbClr val="000000"/>
                </a:solidFill>
                <a:latin typeface="Calibri"/>
              </a:rPr>
              <a:t> 2500 kommuner</a:t>
            </a:r>
            <a:br/>
            <a:endParaRPr b="0" lang="sv-SE" sz="4000" spc="-1" strike="noStrike">
              <a:solidFill>
                <a:srgbClr val="000000"/>
              </a:solidFill>
              <a:latin typeface="Calibri"/>
            </a:endParaRPr>
          </a:p>
        </p:txBody>
      </p:sp>
      <p:sp>
        <p:nvSpPr>
          <p:cNvPr id="110" name="PlaceHolder 2"/>
          <p:cNvSpPr>
            <a:spLocks noGrp="1"/>
          </p:cNvSpPr>
          <p:nvPr>
            <p:ph/>
          </p:nvPr>
        </p:nvSpPr>
        <p:spPr>
          <a:xfrm>
            <a:off x="467640" y="1628640"/>
            <a:ext cx="8229240" cy="4525560"/>
          </a:xfrm>
          <a:prstGeom prst="rect">
            <a:avLst/>
          </a:prstGeom>
          <a:noFill/>
          <a:ln w="0">
            <a:noFill/>
          </a:ln>
        </p:spPr>
        <p:txBody>
          <a:bodyPr anchor="t">
            <a:normAutofit/>
          </a:bodyPr>
          <a:p>
            <a:pPr marL="343080" indent="-343080">
              <a:lnSpc>
                <a:spcPct val="100000"/>
              </a:lnSpc>
              <a:spcBef>
                <a:spcPts val="641"/>
              </a:spcBef>
              <a:tabLst>
                <a:tab algn="l" pos="0"/>
              </a:tabLst>
            </a:pPr>
            <a:endParaRPr b="0" lang="sv-SE" sz="3200" spc="-1" strike="noStrike">
              <a:solidFill>
                <a:srgbClr val="000000"/>
              </a:solidFill>
              <a:latin typeface="Calibri"/>
            </a:endParaRPr>
          </a:p>
          <a:p>
            <a:pPr marL="343080" indent="-343080">
              <a:lnSpc>
                <a:spcPct val="100000"/>
              </a:lnSpc>
              <a:spcBef>
                <a:spcPts val="641"/>
              </a:spcBef>
              <a:tabLst>
                <a:tab algn="l" pos="0"/>
              </a:tabLst>
            </a:pPr>
            <a:r>
              <a:rPr b="0" lang="sv-SE" sz="3200" spc="-1" strike="noStrike">
                <a:solidFill>
                  <a:srgbClr val="000000"/>
                </a:solidFill>
                <a:latin typeface="Calibri"/>
              </a:rPr>
              <a:t> </a:t>
            </a:r>
            <a:endParaRPr b="0" lang="sv-SE" sz="3200" spc="-1" strike="noStrike">
              <a:solidFill>
                <a:srgbClr val="000000"/>
              </a:solidFill>
              <a:latin typeface="Calibri"/>
            </a:endParaRPr>
          </a:p>
          <a:p>
            <a:pPr marL="343080" indent="-343080">
              <a:lnSpc>
                <a:spcPct val="100000"/>
              </a:lnSpc>
              <a:spcBef>
                <a:spcPts val="641"/>
              </a:spcBef>
              <a:tabLst>
                <a:tab algn="l" pos="0"/>
              </a:tabLst>
            </a:pPr>
            <a:endParaRPr b="0" lang="sv-SE" sz="3200" spc="-1" strike="noStrike">
              <a:solidFill>
                <a:srgbClr val="000000"/>
              </a:solidFill>
              <a:latin typeface="Calibri"/>
            </a:endParaRPr>
          </a:p>
          <a:p>
            <a:pPr marL="343080" indent="-343080">
              <a:lnSpc>
                <a:spcPct val="100000"/>
              </a:lnSpc>
              <a:spcBef>
                <a:spcPts val="641"/>
              </a:spcBef>
              <a:tabLst>
                <a:tab algn="l" pos="0"/>
              </a:tabLst>
            </a:pPr>
            <a:endParaRPr b="0" lang="sv-SE" sz="3200" spc="-1" strike="noStrike">
              <a:solidFill>
                <a:srgbClr val="000000"/>
              </a:solidFill>
              <a:latin typeface="Calibri"/>
            </a:endParaRPr>
          </a:p>
        </p:txBody>
      </p:sp>
      <p:sp>
        <p:nvSpPr>
          <p:cNvPr id="111" name="textruta 4"/>
          <p:cNvSpPr/>
          <p:nvPr/>
        </p:nvSpPr>
        <p:spPr>
          <a:xfrm>
            <a:off x="755640" y="5445360"/>
            <a:ext cx="8208720" cy="943560"/>
          </a:xfrm>
          <a:prstGeom prst="rect">
            <a:avLst/>
          </a:prstGeom>
          <a:noFill/>
          <a:ln w="0">
            <a:noFill/>
          </a:ln>
        </p:spPr>
        <p:style>
          <a:lnRef idx="0"/>
          <a:fillRef idx="0"/>
          <a:effectRef idx="0"/>
          <a:fontRef idx="minor"/>
        </p:style>
        <p:txBody>
          <a:bodyPr lIns="90000" rIns="90000" tIns="45000" bIns="45000" anchor="t">
            <a:spAutoFit/>
          </a:bodyPr>
          <a:p>
            <a:pPr>
              <a:lnSpc>
                <a:spcPct val="100000"/>
              </a:lnSpc>
            </a:pPr>
            <a:r>
              <a:rPr b="0" lang="sv-SE" sz="2800" spc="-1" strike="noStrike">
                <a:solidFill>
                  <a:srgbClr val="000000"/>
                </a:solidFill>
                <a:latin typeface="Calibri"/>
              </a:rPr>
              <a:t>1882 byggdes Bottna sockenstuga till med ett kommunalrum för stämmor och möten</a:t>
            </a:r>
            <a:endParaRPr b="0" lang="sv-SE" sz="2800" spc="-1" strike="noStrike">
              <a:latin typeface="Arial"/>
            </a:endParaRPr>
          </a:p>
        </p:txBody>
      </p:sp>
      <p:pic>
        <p:nvPicPr>
          <p:cNvPr id="112" name="Bildobjekt 6" descr="bottna sockenstuga.jpg"/>
          <p:cNvPicPr/>
          <p:nvPr/>
        </p:nvPicPr>
        <p:blipFill>
          <a:blip r:embed="rId1"/>
          <a:srcRect l="0" t="0" r="0" b="45551"/>
          <a:stretch/>
        </p:blipFill>
        <p:spPr>
          <a:xfrm>
            <a:off x="395640" y="1917000"/>
            <a:ext cx="8420040" cy="3438360"/>
          </a:xfrm>
          <a:prstGeom prst="rect">
            <a:avLst/>
          </a:prstGeom>
          <a:ln w="0">
            <a:noFill/>
          </a:ln>
        </p:spPr>
      </p:pic>
    </p:spTree>
  </p:cSld>
  <mc:AlternateContent>
    <mc:Choice Requires="p14">
      <p:transition spd="slow" p14:dur="2000"/>
    </mc:Choice>
    <mc:Fallback>
      <p:transition spd="slow"/>
    </mc:Fallback>
  </mc:AlternateContent>
</p:sld>
</file>

<file path=ppt/slides/slide1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13" name="PlaceHolder 1"/>
          <p:cNvSpPr>
            <a:spLocks noGrp="1"/>
          </p:cNvSpPr>
          <p:nvPr>
            <p:ph type="title"/>
          </p:nvPr>
        </p:nvSpPr>
        <p:spPr>
          <a:xfrm>
            <a:off x="457200" y="274680"/>
            <a:ext cx="8229240" cy="1142640"/>
          </a:xfrm>
          <a:prstGeom prst="rect">
            <a:avLst/>
          </a:prstGeom>
          <a:noFill/>
          <a:ln w="0">
            <a:noFill/>
          </a:ln>
        </p:spPr>
        <p:txBody>
          <a:bodyPr anchor="ctr">
            <a:noAutofit/>
          </a:bodyPr>
          <a:p>
            <a:endParaRPr b="0" lang="sv-SE" sz="1800" spc="-1" strike="noStrike">
              <a:solidFill>
                <a:srgbClr val="000000"/>
              </a:solidFill>
              <a:latin typeface="Calibri"/>
            </a:endParaRPr>
          </a:p>
        </p:txBody>
      </p:sp>
      <p:pic>
        <p:nvPicPr>
          <p:cNvPr id="114" name="Bildobjekt 4" descr="36281.jpg"/>
          <p:cNvPicPr/>
          <p:nvPr/>
        </p:nvPicPr>
        <p:blipFill>
          <a:blip r:embed="rId1"/>
          <a:stretch/>
        </p:blipFill>
        <p:spPr>
          <a:xfrm>
            <a:off x="467640" y="260640"/>
            <a:ext cx="8460720" cy="6248160"/>
          </a:xfrm>
          <a:prstGeom prst="rect">
            <a:avLst/>
          </a:prstGeom>
          <a:ln w="0">
            <a:noFill/>
          </a:ln>
        </p:spPr>
      </p:pic>
      <p:sp>
        <p:nvSpPr>
          <p:cNvPr id="115" name="textruta 3"/>
          <p:cNvSpPr/>
          <p:nvPr/>
        </p:nvSpPr>
        <p:spPr>
          <a:xfrm>
            <a:off x="467640" y="404640"/>
            <a:ext cx="7056360" cy="760680"/>
          </a:xfrm>
          <a:prstGeom prst="rect">
            <a:avLst/>
          </a:prstGeom>
          <a:noFill/>
          <a:ln w="0">
            <a:noFill/>
          </a:ln>
        </p:spPr>
        <p:style>
          <a:lnRef idx="0"/>
          <a:fillRef idx="0"/>
          <a:effectRef idx="0"/>
          <a:fontRef idx="minor"/>
        </p:style>
        <p:txBody>
          <a:bodyPr lIns="90000" rIns="90000" tIns="45000" bIns="45000" anchor="t">
            <a:spAutoFit/>
          </a:bodyPr>
          <a:p>
            <a:pPr>
              <a:lnSpc>
                <a:spcPct val="100000"/>
              </a:lnSpc>
            </a:pPr>
            <a:r>
              <a:rPr b="1" lang="sv-SE" sz="4400" spc="-1" strike="noStrike">
                <a:solidFill>
                  <a:srgbClr val="000000"/>
                </a:solidFill>
                <a:latin typeface="Calibri"/>
              </a:rPr>
              <a:t>Kunde sett ut så här…..</a:t>
            </a:r>
            <a:endParaRPr b="0" lang="sv-SE" sz="4400" spc="-1" strike="noStrike">
              <a:latin typeface="Arial"/>
            </a:endParaRPr>
          </a:p>
        </p:txBody>
      </p:sp>
    </p:spTree>
  </p:cSld>
  <mc:AlternateContent>
    <mc:Choice Requires="p14">
      <p:transition spd="slow" p14:dur="2000"/>
    </mc:Choice>
    <mc:Fallback>
      <p:transition spd="slow"/>
    </mc:Fallback>
  </mc:AlternateContent>
</p:sld>
</file>

<file path=ppt/slides/slide1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16" name="Bildobjekt 9" descr="Bild (135).jpg"/>
          <p:cNvPicPr/>
          <p:nvPr/>
        </p:nvPicPr>
        <p:blipFill>
          <a:blip r:embed="rId1"/>
          <a:srcRect l="0" t="9341" r="6151" b="22057"/>
          <a:stretch/>
        </p:blipFill>
        <p:spPr>
          <a:xfrm>
            <a:off x="0" y="620640"/>
            <a:ext cx="7308000" cy="4032000"/>
          </a:xfrm>
          <a:prstGeom prst="rect">
            <a:avLst/>
          </a:prstGeom>
          <a:ln w="0">
            <a:noFill/>
          </a:ln>
        </p:spPr>
      </p:pic>
      <p:sp>
        <p:nvSpPr>
          <p:cNvPr id="117" name="PlaceHolder 1"/>
          <p:cNvSpPr>
            <a:spLocks noGrp="1"/>
          </p:cNvSpPr>
          <p:nvPr>
            <p:ph/>
          </p:nvPr>
        </p:nvSpPr>
        <p:spPr>
          <a:xfrm>
            <a:off x="457200" y="1600200"/>
            <a:ext cx="8229240" cy="4525560"/>
          </a:xfrm>
          <a:prstGeom prst="rect">
            <a:avLst/>
          </a:prstGeom>
          <a:noFill/>
          <a:ln w="0">
            <a:noFill/>
          </a:ln>
        </p:spPr>
        <p:txBody>
          <a:bodyPr anchor="t">
            <a:normAutofit/>
          </a:bodyPr>
          <a:p>
            <a:pPr marL="343080" indent="-343080">
              <a:lnSpc>
                <a:spcPct val="100000"/>
              </a:lnSpc>
              <a:spcBef>
                <a:spcPts val="641"/>
              </a:spcBef>
              <a:tabLst>
                <a:tab algn="l" pos="0"/>
              </a:tabLst>
            </a:pPr>
            <a:endParaRPr b="0" lang="sv-SE" sz="3200" spc="-1" strike="noStrike">
              <a:solidFill>
                <a:srgbClr val="000000"/>
              </a:solidFill>
              <a:latin typeface="Calibri"/>
            </a:endParaRPr>
          </a:p>
          <a:p>
            <a:pPr marL="343080" indent="-343080">
              <a:lnSpc>
                <a:spcPct val="100000"/>
              </a:lnSpc>
              <a:spcBef>
                <a:spcPts val="641"/>
              </a:spcBef>
              <a:tabLst>
                <a:tab algn="l" pos="0"/>
              </a:tabLst>
            </a:pPr>
            <a:endParaRPr b="0" lang="sv-SE" sz="3200" spc="-1" strike="noStrike">
              <a:solidFill>
                <a:srgbClr val="000000"/>
              </a:solidFill>
              <a:latin typeface="Calibri"/>
            </a:endParaRPr>
          </a:p>
          <a:p>
            <a:pPr marL="343080" indent="-343080">
              <a:lnSpc>
                <a:spcPct val="100000"/>
              </a:lnSpc>
              <a:spcBef>
                <a:spcPts val="641"/>
              </a:spcBef>
              <a:tabLst>
                <a:tab algn="l" pos="0"/>
              </a:tabLst>
            </a:pPr>
            <a:r>
              <a:rPr b="0" lang="sv-SE" sz="3200" spc="-1" strike="noStrike">
                <a:solidFill>
                  <a:srgbClr val="000000"/>
                </a:solidFill>
                <a:latin typeface="Calibri"/>
              </a:rPr>
              <a:t> </a:t>
            </a:r>
            <a:endParaRPr b="0" lang="sv-SE" sz="3200" spc="-1" strike="noStrike">
              <a:solidFill>
                <a:srgbClr val="000000"/>
              </a:solidFill>
              <a:latin typeface="Calibri"/>
            </a:endParaRPr>
          </a:p>
          <a:p>
            <a:pPr>
              <a:lnSpc>
                <a:spcPct val="100000"/>
              </a:lnSpc>
              <a:spcBef>
                <a:spcPts val="641"/>
              </a:spcBef>
              <a:tabLst>
                <a:tab algn="l" pos="0"/>
              </a:tabLst>
            </a:pPr>
            <a:endParaRPr b="0" lang="sv-SE" sz="3200" spc="-1" strike="noStrike">
              <a:solidFill>
                <a:srgbClr val="000000"/>
              </a:solidFill>
              <a:latin typeface="Calibri"/>
            </a:endParaRPr>
          </a:p>
          <a:p>
            <a:pPr marL="343080" indent="-343080">
              <a:lnSpc>
                <a:spcPct val="100000"/>
              </a:lnSpc>
              <a:spcBef>
                <a:spcPts val="641"/>
              </a:spcBef>
              <a:tabLst>
                <a:tab algn="l" pos="0"/>
              </a:tabLst>
            </a:pPr>
            <a:endParaRPr b="0" lang="sv-SE" sz="3200" spc="-1" strike="noStrike">
              <a:solidFill>
                <a:srgbClr val="000000"/>
              </a:solidFill>
              <a:latin typeface="Calibri"/>
            </a:endParaRPr>
          </a:p>
        </p:txBody>
      </p:sp>
      <p:pic>
        <p:nvPicPr>
          <p:cNvPr id="118" name="Picture 2" descr="Röstånga Björkhall kommunalhus"/>
          <p:cNvPicPr/>
          <p:nvPr/>
        </p:nvPicPr>
        <p:blipFill>
          <a:blip r:embed="rId2"/>
          <a:stretch/>
        </p:blipFill>
        <p:spPr>
          <a:xfrm>
            <a:off x="7307640" y="7461360"/>
            <a:ext cx="3672000" cy="2585520"/>
          </a:xfrm>
          <a:prstGeom prst="rect">
            <a:avLst/>
          </a:prstGeom>
          <a:ln w="0">
            <a:noFill/>
          </a:ln>
        </p:spPr>
      </p:pic>
      <p:sp>
        <p:nvSpPr>
          <p:cNvPr id="119" name="textruta 5"/>
          <p:cNvSpPr/>
          <p:nvPr/>
        </p:nvSpPr>
        <p:spPr>
          <a:xfrm>
            <a:off x="6084000" y="404640"/>
            <a:ext cx="2736000" cy="2040120"/>
          </a:xfrm>
          <a:prstGeom prst="rect">
            <a:avLst/>
          </a:prstGeom>
          <a:noFill/>
          <a:ln w="0">
            <a:noFill/>
          </a:ln>
        </p:spPr>
        <p:style>
          <a:lnRef idx="0"/>
          <a:fillRef idx="0"/>
          <a:effectRef idx="0"/>
          <a:fontRef idx="minor"/>
        </p:style>
        <p:txBody>
          <a:bodyPr lIns="90000" rIns="90000" tIns="45000" bIns="45000" anchor="t">
            <a:spAutoFit/>
          </a:bodyPr>
          <a:p>
            <a:pPr>
              <a:lnSpc>
                <a:spcPct val="100000"/>
              </a:lnSpc>
            </a:pPr>
            <a:r>
              <a:rPr b="1" lang="sv-SE" sz="3200" spc="-1" strike="noStrike">
                <a:solidFill>
                  <a:srgbClr val="000000"/>
                </a:solidFill>
                <a:latin typeface="Calibri"/>
              </a:rPr>
              <a:t>Från 2500 småkommuner till dagens 290 storkommuner</a:t>
            </a:r>
            <a:endParaRPr b="0" lang="sv-SE" sz="3200" spc="-1" strike="noStrike">
              <a:latin typeface="Arial"/>
            </a:endParaRPr>
          </a:p>
        </p:txBody>
      </p:sp>
      <p:pic>
        <p:nvPicPr>
          <p:cNvPr id="120" name="Bildobjekt 11" descr="Tanums-kommun-kommunhus.jpg"/>
          <p:cNvPicPr/>
          <p:nvPr/>
        </p:nvPicPr>
        <p:blipFill>
          <a:blip r:embed="rId3"/>
          <a:srcRect l="13775" t="0" r="0" b="0"/>
          <a:stretch/>
        </p:blipFill>
        <p:spPr>
          <a:xfrm>
            <a:off x="4284000" y="3933000"/>
            <a:ext cx="4680000" cy="2713680"/>
          </a:xfrm>
          <a:prstGeom prst="rect">
            <a:avLst/>
          </a:prstGeom>
          <a:ln w="0">
            <a:noFill/>
          </a:ln>
        </p:spPr>
      </p:pic>
    </p:spTree>
  </p:cSld>
  <mc:AlternateContent>
    <mc:Choice Requires="p14">
      <p:transition spd="slow" p14:dur="2000"/>
    </mc:Choice>
    <mc:Fallback>
      <p:transition spd="slow"/>
    </mc:Fallback>
  </mc:AlternateContent>
</p:sld>
</file>

<file path=ppt/slides/slide1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21" name="PlaceHolder 1"/>
          <p:cNvSpPr>
            <a:spLocks noGrp="1"/>
          </p:cNvSpPr>
          <p:nvPr>
            <p:ph type="title"/>
          </p:nvPr>
        </p:nvSpPr>
        <p:spPr>
          <a:xfrm>
            <a:off x="457200" y="274680"/>
            <a:ext cx="8229240" cy="1142640"/>
          </a:xfrm>
          <a:prstGeom prst="rect">
            <a:avLst/>
          </a:prstGeom>
          <a:noFill/>
          <a:ln w="0">
            <a:noFill/>
          </a:ln>
        </p:spPr>
        <p:txBody>
          <a:bodyPr anchor="ctr">
            <a:normAutofit/>
          </a:bodyPr>
          <a:p>
            <a:pPr algn="ctr">
              <a:lnSpc>
                <a:spcPct val="100000"/>
              </a:lnSpc>
            </a:pPr>
            <a:r>
              <a:rPr b="1" lang="sv-SE" sz="4400" spc="-1" strike="noStrike">
                <a:solidFill>
                  <a:srgbClr val="4f6228"/>
                </a:solidFill>
                <a:latin typeface="Calibri"/>
              </a:rPr>
              <a:t>Ett stort demokratiskt underskott</a:t>
            </a:r>
            <a:endParaRPr b="0" lang="sv-SE" sz="4400" spc="-1" strike="noStrike">
              <a:solidFill>
                <a:srgbClr val="000000"/>
              </a:solidFill>
              <a:latin typeface="Calibri"/>
            </a:endParaRPr>
          </a:p>
        </p:txBody>
      </p:sp>
      <p:sp>
        <p:nvSpPr>
          <p:cNvPr id="122" name="PlaceHolder 2"/>
          <p:cNvSpPr>
            <a:spLocks noGrp="1"/>
          </p:cNvSpPr>
          <p:nvPr>
            <p:ph/>
          </p:nvPr>
        </p:nvSpPr>
        <p:spPr>
          <a:xfrm>
            <a:off x="457200" y="1600200"/>
            <a:ext cx="8229240" cy="4525560"/>
          </a:xfrm>
          <a:prstGeom prst="rect">
            <a:avLst/>
          </a:prstGeom>
          <a:noFill/>
          <a:ln w="0">
            <a:noFill/>
          </a:ln>
        </p:spPr>
        <p:txBody>
          <a:bodyPr anchor="t">
            <a:normAutofit fontScale="72000"/>
          </a:bodyPr>
          <a:p>
            <a:pPr marL="343080" indent="-343080">
              <a:lnSpc>
                <a:spcPct val="100000"/>
              </a:lnSpc>
              <a:spcBef>
                <a:spcPts val="641"/>
              </a:spcBef>
              <a:buClr>
                <a:srgbClr val="000000"/>
              </a:buClr>
              <a:buFont typeface="Arial"/>
              <a:buChar char="•"/>
            </a:pPr>
            <a:r>
              <a:rPr b="0" lang="sv-SE" sz="3200" spc="-1" strike="noStrike">
                <a:solidFill>
                  <a:srgbClr val="000000"/>
                </a:solidFill>
                <a:latin typeface="Calibri"/>
              </a:rPr>
              <a:t>Kommuner slås samman</a:t>
            </a:r>
            <a:endParaRPr b="0" lang="sv-SE" sz="3200" spc="-1" strike="noStrike">
              <a:solidFill>
                <a:srgbClr val="000000"/>
              </a:solidFill>
              <a:latin typeface="Calibri"/>
            </a:endParaRPr>
          </a:p>
          <a:p>
            <a:pPr marL="343080" indent="-343080">
              <a:lnSpc>
                <a:spcPct val="100000"/>
              </a:lnSpc>
              <a:spcBef>
                <a:spcPts val="641"/>
              </a:spcBef>
              <a:buClr>
                <a:srgbClr val="000000"/>
              </a:buClr>
              <a:buFont typeface="Arial"/>
              <a:buChar char="•"/>
            </a:pPr>
            <a:r>
              <a:rPr b="0" lang="sv-SE" sz="3200" spc="-1" strike="noStrike">
                <a:solidFill>
                  <a:srgbClr val="000000"/>
                </a:solidFill>
                <a:latin typeface="Calibri"/>
              </a:rPr>
              <a:t>10-tusentals förtroendevalda medborgare får gå</a:t>
            </a:r>
            <a:endParaRPr b="0" lang="sv-SE" sz="3200" spc="-1" strike="noStrike">
              <a:solidFill>
                <a:srgbClr val="000000"/>
              </a:solidFill>
              <a:latin typeface="Calibri"/>
            </a:endParaRPr>
          </a:p>
          <a:p>
            <a:pPr marL="343080" indent="-343080">
              <a:lnSpc>
                <a:spcPct val="100000"/>
              </a:lnSpc>
              <a:spcBef>
                <a:spcPts val="641"/>
              </a:spcBef>
              <a:buClr>
                <a:srgbClr val="000000"/>
              </a:buClr>
              <a:buFont typeface="Arial"/>
              <a:buChar char="•"/>
            </a:pPr>
            <a:r>
              <a:rPr b="0" lang="sv-SE" sz="3200" spc="-1" strike="noStrike">
                <a:solidFill>
                  <a:srgbClr val="000000"/>
                </a:solidFill>
                <a:latin typeface="Calibri"/>
              </a:rPr>
              <a:t>Kommunalkontor läggs ner</a:t>
            </a:r>
            <a:endParaRPr b="0" lang="sv-SE" sz="3200" spc="-1" strike="noStrike">
              <a:solidFill>
                <a:srgbClr val="000000"/>
              </a:solidFill>
              <a:latin typeface="Calibri"/>
            </a:endParaRPr>
          </a:p>
          <a:p>
            <a:pPr marL="343080" indent="-343080">
              <a:lnSpc>
                <a:spcPct val="100000"/>
              </a:lnSpc>
              <a:spcBef>
                <a:spcPts val="641"/>
              </a:spcBef>
              <a:buClr>
                <a:srgbClr val="000000"/>
              </a:buClr>
              <a:buFont typeface="Arial"/>
              <a:buChar char="•"/>
            </a:pPr>
            <a:r>
              <a:rPr b="0" lang="sv-SE" sz="3200" spc="-1" strike="noStrike">
                <a:solidFill>
                  <a:srgbClr val="000000"/>
                </a:solidFill>
                <a:latin typeface="Calibri"/>
              </a:rPr>
              <a:t>Förvaltning och service centraliseras</a:t>
            </a:r>
            <a:endParaRPr b="0" lang="sv-SE" sz="3200" spc="-1" strike="noStrike">
              <a:solidFill>
                <a:srgbClr val="000000"/>
              </a:solidFill>
              <a:latin typeface="Calibri"/>
            </a:endParaRPr>
          </a:p>
          <a:p>
            <a:pPr marL="343080" indent="-343080">
              <a:lnSpc>
                <a:spcPct val="100000"/>
              </a:lnSpc>
              <a:spcBef>
                <a:spcPts val="641"/>
              </a:spcBef>
              <a:buClr>
                <a:srgbClr val="000000"/>
              </a:buClr>
              <a:buFont typeface="Arial"/>
              <a:buChar char="•"/>
            </a:pPr>
            <a:r>
              <a:rPr b="0" lang="sv-SE" sz="3200" spc="-1" strike="noStrike">
                <a:solidFill>
                  <a:srgbClr val="000000"/>
                </a:solidFill>
                <a:latin typeface="Calibri"/>
              </a:rPr>
              <a:t>Allt färre fattar beslut över allt fler</a:t>
            </a:r>
            <a:endParaRPr b="0" lang="sv-SE" sz="3200" spc="-1" strike="noStrike">
              <a:solidFill>
                <a:srgbClr val="000000"/>
              </a:solidFill>
              <a:latin typeface="Calibri"/>
            </a:endParaRPr>
          </a:p>
          <a:p>
            <a:pPr marL="343080" indent="-343080">
              <a:lnSpc>
                <a:spcPct val="100000"/>
              </a:lnSpc>
              <a:spcBef>
                <a:spcPts val="641"/>
              </a:spcBef>
              <a:tabLst>
                <a:tab algn="l" pos="0"/>
              </a:tabLst>
            </a:pPr>
            <a:r>
              <a:rPr b="0" lang="sv-SE" sz="3200" spc="-1" strike="noStrike">
                <a:solidFill>
                  <a:srgbClr val="000000"/>
                </a:solidFill>
                <a:latin typeface="Calibri"/>
              </a:rPr>
              <a:t>	</a:t>
            </a:r>
            <a:r>
              <a:rPr b="0" lang="sv-SE" sz="3200" spc="-1" strike="noStrike">
                <a:solidFill>
                  <a:srgbClr val="000000"/>
                </a:solidFill>
                <a:latin typeface="Calibri"/>
              </a:rPr>
              <a:t>1952 fanns 200 000 förtroendevalda idag 37 000</a:t>
            </a:r>
            <a:endParaRPr b="0" lang="sv-SE" sz="3200" spc="-1" strike="noStrike">
              <a:solidFill>
                <a:srgbClr val="000000"/>
              </a:solidFill>
              <a:latin typeface="Calibri"/>
            </a:endParaRPr>
          </a:p>
          <a:p>
            <a:pPr marL="343080" indent="-343080">
              <a:lnSpc>
                <a:spcPct val="100000"/>
              </a:lnSpc>
              <a:spcBef>
                <a:spcPts val="641"/>
              </a:spcBef>
              <a:buClr>
                <a:srgbClr val="000000"/>
              </a:buClr>
              <a:buFont typeface="Arial"/>
              <a:buChar char="•"/>
              <a:tabLst>
                <a:tab algn="l" pos="0"/>
              </a:tabLst>
            </a:pPr>
            <a:r>
              <a:rPr b="0" lang="sv-SE" sz="3200" spc="-1" strike="noStrike">
                <a:solidFill>
                  <a:srgbClr val="000000"/>
                </a:solidFill>
                <a:latin typeface="Calibri"/>
              </a:rPr>
              <a:t>Nya kommittédirektiv Dir 2017:13 –  utreder mer sammanslagningar</a:t>
            </a:r>
            <a:endParaRPr b="0" lang="sv-SE" sz="3200" spc="-1" strike="noStrike">
              <a:solidFill>
                <a:srgbClr val="000000"/>
              </a:solidFill>
              <a:latin typeface="Calibri"/>
            </a:endParaRPr>
          </a:p>
          <a:p>
            <a:pPr marL="343080" indent="-343080">
              <a:lnSpc>
                <a:spcPct val="100000"/>
              </a:lnSpc>
              <a:spcBef>
                <a:spcPts val="641"/>
              </a:spcBef>
              <a:tabLst>
                <a:tab algn="l" pos="0"/>
              </a:tabLst>
            </a:pPr>
            <a:endParaRPr b="0" lang="sv-SE" sz="3200" spc="-1" strike="noStrike">
              <a:solidFill>
                <a:srgbClr val="000000"/>
              </a:solidFill>
              <a:latin typeface="Calibri"/>
            </a:endParaRPr>
          </a:p>
          <a:p>
            <a:pPr marL="343080" indent="-343080">
              <a:lnSpc>
                <a:spcPct val="100000"/>
              </a:lnSpc>
              <a:spcBef>
                <a:spcPts val="641"/>
              </a:spcBef>
              <a:tabLst>
                <a:tab algn="l" pos="0"/>
              </a:tabLst>
            </a:pPr>
            <a:r>
              <a:rPr b="1" lang="sv-SE" sz="3200" spc="-1" strike="noStrike">
                <a:solidFill>
                  <a:srgbClr val="4f6228"/>
                </a:solidFill>
                <a:latin typeface="Calibri"/>
              </a:rPr>
              <a:t>OCH ….</a:t>
            </a:r>
            <a:endParaRPr b="0" lang="sv-SE" sz="3200" spc="-1" strike="noStrike">
              <a:solidFill>
                <a:srgbClr val="000000"/>
              </a:solidFill>
              <a:latin typeface="Calibri"/>
            </a:endParaRPr>
          </a:p>
          <a:p>
            <a:pPr marL="343080" indent="-343080">
              <a:lnSpc>
                <a:spcPct val="100000"/>
              </a:lnSpc>
              <a:spcBef>
                <a:spcPts val="641"/>
              </a:spcBef>
              <a:tabLst>
                <a:tab algn="l" pos="0"/>
              </a:tabLst>
            </a:pPr>
            <a:r>
              <a:rPr b="0" lang="sv-SE" sz="3200" spc="-1" strike="noStrike">
                <a:solidFill>
                  <a:srgbClr val="000000"/>
                </a:solidFill>
                <a:latin typeface="Calibri"/>
              </a:rPr>
              <a:t>Lokala samhällsföreningar bildas </a:t>
            </a:r>
            <a:endParaRPr b="0" lang="sv-SE" sz="3200" spc="-1" strike="noStrike">
              <a:solidFill>
                <a:srgbClr val="000000"/>
              </a:solidFill>
              <a:latin typeface="Calibri"/>
            </a:endParaRPr>
          </a:p>
        </p:txBody>
      </p:sp>
      <p:pic>
        <p:nvPicPr>
          <p:cNvPr id="123" name="Bildobjekt 3" descr="HSSL_Logo_01.jpg"/>
          <p:cNvPicPr/>
          <p:nvPr/>
        </p:nvPicPr>
        <p:blipFill>
          <a:blip r:embed="rId1"/>
          <a:stretch/>
        </p:blipFill>
        <p:spPr>
          <a:xfrm>
            <a:off x="6156000" y="5013000"/>
            <a:ext cx="1549080" cy="659880"/>
          </a:xfrm>
          <a:prstGeom prst="rect">
            <a:avLst/>
          </a:prstGeom>
          <a:ln w="0">
            <a:noFill/>
          </a:ln>
        </p:spPr>
      </p:pic>
    </p:spTree>
  </p:cSld>
  <mc:AlternateContent>
    <mc:Choice Requires="p14">
      <p:transition spd="slow" p14:dur="2000"/>
    </mc:Choice>
    <mc:Fallback>
      <p:transition spd="slow"/>
    </mc:Fallback>
  </mc:AlternateContent>
</p:sld>
</file>

<file path=ppt/slides/slide1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24" name="PlaceHolder 1"/>
          <p:cNvSpPr>
            <a:spLocks noGrp="1"/>
          </p:cNvSpPr>
          <p:nvPr>
            <p:ph type="title"/>
          </p:nvPr>
        </p:nvSpPr>
        <p:spPr>
          <a:xfrm>
            <a:off x="457200" y="274680"/>
            <a:ext cx="8229240" cy="1142640"/>
          </a:xfrm>
          <a:prstGeom prst="rect">
            <a:avLst/>
          </a:prstGeom>
          <a:noFill/>
          <a:ln w="0">
            <a:noFill/>
          </a:ln>
        </p:spPr>
        <p:txBody>
          <a:bodyPr anchor="ctr">
            <a:normAutofit fontScale="88000"/>
          </a:bodyPr>
          <a:p>
            <a:pPr algn="ctr">
              <a:lnSpc>
                <a:spcPct val="100000"/>
              </a:lnSpc>
            </a:pPr>
            <a:r>
              <a:rPr b="0" lang="sv-SE" sz="4400" spc="-1" strike="noStrike">
                <a:solidFill>
                  <a:srgbClr val="000000"/>
                </a:solidFill>
                <a:latin typeface="Calibri"/>
              </a:rPr>
              <a:t>mer än 5000 lokala utvecklingsgrupper</a:t>
            </a:r>
            <a:endParaRPr b="0" lang="sv-SE" sz="4400" spc="-1" strike="noStrike">
              <a:solidFill>
                <a:srgbClr val="000000"/>
              </a:solidFill>
              <a:latin typeface="Calibri"/>
            </a:endParaRPr>
          </a:p>
        </p:txBody>
      </p:sp>
      <p:pic>
        <p:nvPicPr>
          <p:cNvPr id="125" name="Platshållare för innehåll 4" descr="HSSL_Logo_01.jpg"/>
          <p:cNvPicPr/>
          <p:nvPr/>
        </p:nvPicPr>
        <p:blipFill>
          <a:blip r:embed="rId1"/>
          <a:stretch/>
        </p:blipFill>
        <p:spPr>
          <a:xfrm>
            <a:off x="6876360" y="5733360"/>
            <a:ext cx="1549080" cy="659880"/>
          </a:xfrm>
          <a:prstGeom prst="rect">
            <a:avLst/>
          </a:prstGeom>
          <a:ln w="0">
            <a:noFill/>
          </a:ln>
        </p:spPr>
      </p:pic>
      <p:pic>
        <p:nvPicPr>
          <p:cNvPr id="126" name="Picture 2" descr=""/>
          <p:cNvPicPr/>
          <p:nvPr/>
        </p:nvPicPr>
        <p:blipFill>
          <a:blip r:embed="rId2"/>
          <a:stretch/>
        </p:blipFill>
        <p:spPr>
          <a:xfrm>
            <a:off x="2699640" y="1772640"/>
            <a:ext cx="6143400" cy="3816000"/>
          </a:xfrm>
          <a:prstGeom prst="rect">
            <a:avLst/>
          </a:prstGeom>
          <a:ln w="9525">
            <a:noFill/>
          </a:ln>
        </p:spPr>
      </p:pic>
      <p:pic>
        <p:nvPicPr>
          <p:cNvPr id="127" name="Bildobjekt 6" descr="sverige.jpg"/>
          <p:cNvPicPr/>
          <p:nvPr/>
        </p:nvPicPr>
        <p:blipFill>
          <a:blip r:embed="rId3"/>
          <a:srcRect l="15768" t="5351" r="19397" b="3277"/>
          <a:stretch/>
        </p:blipFill>
        <p:spPr>
          <a:xfrm>
            <a:off x="179640" y="1196640"/>
            <a:ext cx="2664000" cy="5256360"/>
          </a:xfrm>
          <a:prstGeom prst="rect">
            <a:avLst/>
          </a:prstGeom>
          <a:ln w="0">
            <a:noFill/>
          </a:ln>
        </p:spPr>
      </p:pic>
    </p:spTree>
  </p:cSld>
  <mc:AlternateContent>
    <mc:Choice Requires="p14">
      <p:transition spd="slow" p14:dur="2000"/>
    </mc:Choice>
    <mc:Fallback>
      <p:transition spd="slow"/>
    </mc:Fallback>
  </mc:AlternateContent>
</p:sld>
</file>

<file path=ppt/slides/slide1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28" name="PlaceHolder 1"/>
          <p:cNvSpPr>
            <a:spLocks noGrp="1"/>
          </p:cNvSpPr>
          <p:nvPr>
            <p:ph type="title"/>
          </p:nvPr>
        </p:nvSpPr>
        <p:spPr>
          <a:xfrm>
            <a:off x="457200" y="274680"/>
            <a:ext cx="8229240" cy="1142640"/>
          </a:xfrm>
          <a:prstGeom prst="rect">
            <a:avLst/>
          </a:prstGeom>
          <a:noFill/>
          <a:ln w="0">
            <a:noFill/>
          </a:ln>
        </p:spPr>
        <p:txBody>
          <a:bodyPr anchor="ctr">
            <a:noAutofit/>
          </a:bodyPr>
          <a:p>
            <a:pPr algn="ctr">
              <a:lnSpc>
                <a:spcPct val="100000"/>
              </a:lnSpc>
            </a:pPr>
            <a:r>
              <a:rPr b="1" lang="sv-SE" sz="4400" spc="-1" strike="noStrike">
                <a:solidFill>
                  <a:srgbClr val="4f6228"/>
                </a:solidFill>
                <a:latin typeface="Calibri"/>
              </a:rPr>
              <a:t>När allt färre politiker fattar beslut </a:t>
            </a:r>
            <a:br/>
            <a:r>
              <a:rPr b="1" lang="sv-SE" sz="4400" spc="-1" strike="noStrike">
                <a:solidFill>
                  <a:srgbClr val="4f6228"/>
                </a:solidFill>
                <a:latin typeface="Calibri"/>
              </a:rPr>
              <a:t>över allt fler medborgare</a:t>
            </a:r>
            <a:endParaRPr b="0" lang="sv-SE" sz="4400" spc="-1" strike="noStrike">
              <a:solidFill>
                <a:srgbClr val="000000"/>
              </a:solidFill>
              <a:latin typeface="Calibri"/>
            </a:endParaRPr>
          </a:p>
        </p:txBody>
      </p:sp>
      <p:sp>
        <p:nvSpPr>
          <p:cNvPr id="129" name="PlaceHolder 2"/>
          <p:cNvSpPr>
            <a:spLocks noGrp="1"/>
          </p:cNvSpPr>
          <p:nvPr>
            <p:ph/>
          </p:nvPr>
        </p:nvSpPr>
        <p:spPr>
          <a:xfrm>
            <a:off x="0" y="1989000"/>
            <a:ext cx="8964000" cy="3960000"/>
          </a:xfrm>
          <a:prstGeom prst="rect">
            <a:avLst/>
          </a:prstGeom>
          <a:noFill/>
          <a:ln w="0">
            <a:noFill/>
          </a:ln>
        </p:spPr>
        <p:txBody>
          <a:bodyPr anchor="t">
            <a:normAutofit fontScale="85000"/>
          </a:bodyPr>
          <a:p>
            <a:pPr marL="343080" indent="-343080">
              <a:lnSpc>
                <a:spcPct val="100000"/>
              </a:lnSpc>
              <a:spcBef>
                <a:spcPts val="961"/>
              </a:spcBef>
              <a:tabLst>
                <a:tab algn="l" pos="0"/>
              </a:tabLst>
            </a:pPr>
            <a:r>
              <a:rPr b="0" lang="sv-SE" sz="3200" spc="-1" strike="noStrike">
                <a:solidFill>
                  <a:srgbClr val="000000"/>
                </a:solidFill>
                <a:latin typeface="Calibri"/>
              </a:rPr>
              <a:t>	</a:t>
            </a:r>
            <a:r>
              <a:rPr b="0" lang="sv-SE" sz="4800" spc="-1" strike="noStrike">
                <a:solidFill>
                  <a:srgbClr val="000000"/>
                </a:solidFill>
                <a:latin typeface="Calibri"/>
              </a:rPr>
              <a:t>Hur går det då med  demokratin?</a:t>
            </a:r>
            <a:endParaRPr b="0" lang="sv-SE" sz="4800" spc="-1" strike="noStrike">
              <a:solidFill>
                <a:srgbClr val="000000"/>
              </a:solidFill>
              <a:latin typeface="Calibri"/>
            </a:endParaRPr>
          </a:p>
          <a:p>
            <a:pPr marL="343080" indent="-343080">
              <a:lnSpc>
                <a:spcPct val="100000"/>
              </a:lnSpc>
              <a:spcBef>
                <a:spcPts val="961"/>
              </a:spcBef>
              <a:tabLst>
                <a:tab algn="l" pos="0"/>
              </a:tabLst>
            </a:pPr>
            <a:r>
              <a:rPr b="0" lang="sv-SE" sz="4800" spc="-1" strike="noStrike">
                <a:solidFill>
                  <a:srgbClr val="000000"/>
                </a:solidFill>
                <a:latin typeface="Calibri"/>
              </a:rPr>
              <a:t>	</a:t>
            </a:r>
            <a:r>
              <a:rPr b="0" lang="sv-SE" sz="4800" spc="-1" strike="noStrike">
                <a:solidFill>
                  <a:srgbClr val="000000"/>
                </a:solidFill>
                <a:latin typeface="Calibri"/>
              </a:rPr>
              <a:t>Hur ska medborgaren kunna utöva ett lokalt inflytande (makt) och hur ska medborgaren kunna delta i lokalsamhällets förvaltning och utveckling (ansvar)?  </a:t>
            </a:r>
            <a:r>
              <a:rPr b="0" lang="sv-SE" sz="4800" spc="-1" strike="noStrike">
                <a:solidFill>
                  <a:srgbClr val="000000"/>
                </a:solidFill>
                <a:latin typeface="Calibri"/>
              </a:rPr>
              <a:t>	</a:t>
            </a:r>
            <a:r>
              <a:rPr b="0" lang="sv-SE" sz="4800" spc="-1" strike="noStrike">
                <a:solidFill>
                  <a:srgbClr val="000000"/>
                </a:solidFill>
                <a:latin typeface="Calibri"/>
              </a:rPr>
              <a:t>	</a:t>
            </a:r>
            <a:r>
              <a:rPr b="0" lang="sv-SE" sz="4800" spc="-1" strike="noStrike">
                <a:solidFill>
                  <a:srgbClr val="000000"/>
                </a:solidFill>
                <a:latin typeface="Calibri"/>
              </a:rPr>
              <a:t>            </a:t>
            </a:r>
            <a:r>
              <a:rPr b="1" lang="sv-SE" sz="3000" spc="-1" strike="noStrike">
                <a:solidFill>
                  <a:srgbClr val="77933c"/>
                </a:solidFill>
                <a:latin typeface="Calibri"/>
              </a:rPr>
              <a:t>alltså</a:t>
            </a:r>
            <a:endParaRPr b="0" lang="sv-SE" sz="3000" spc="-1" strike="noStrike">
              <a:solidFill>
                <a:srgbClr val="000000"/>
              </a:solidFill>
              <a:latin typeface="Calibri"/>
            </a:endParaRPr>
          </a:p>
        </p:txBody>
      </p:sp>
    </p:spTree>
  </p:cSld>
  <mc:AlternateContent>
    <mc:Choice Requires="p14">
      <p:transition spd="slow" p14:dur="2000"/>
    </mc:Choice>
    <mc:Fallback>
      <p:transition spd="slow"/>
    </mc:Fallback>
  </mc:AlternateContent>
</p:sld>
</file>

<file path=ppt/slides/slide1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0" name="PlaceHolder 1"/>
          <p:cNvSpPr>
            <a:spLocks noGrp="1"/>
          </p:cNvSpPr>
          <p:nvPr>
            <p:ph type="title"/>
          </p:nvPr>
        </p:nvSpPr>
        <p:spPr>
          <a:xfrm>
            <a:off x="457200" y="274680"/>
            <a:ext cx="8229240" cy="1142640"/>
          </a:xfrm>
          <a:prstGeom prst="rect">
            <a:avLst/>
          </a:prstGeom>
          <a:noFill/>
          <a:ln w="0">
            <a:noFill/>
          </a:ln>
        </p:spPr>
        <p:txBody>
          <a:bodyPr anchor="ctr">
            <a:noAutofit/>
          </a:bodyPr>
          <a:p>
            <a:endParaRPr b="0" lang="sv-SE" sz="1800" spc="-1" strike="noStrike">
              <a:solidFill>
                <a:srgbClr val="000000"/>
              </a:solidFill>
              <a:latin typeface="Calibri"/>
            </a:endParaRPr>
          </a:p>
        </p:txBody>
      </p:sp>
      <p:sp>
        <p:nvSpPr>
          <p:cNvPr id="131" name="PlaceHolder 2"/>
          <p:cNvSpPr>
            <a:spLocks noGrp="1"/>
          </p:cNvSpPr>
          <p:nvPr>
            <p:ph/>
          </p:nvPr>
        </p:nvSpPr>
        <p:spPr>
          <a:xfrm>
            <a:off x="457200" y="1600200"/>
            <a:ext cx="8229240" cy="4525560"/>
          </a:xfrm>
          <a:prstGeom prst="rect">
            <a:avLst/>
          </a:prstGeom>
          <a:noFill/>
          <a:ln w="0">
            <a:noFill/>
          </a:ln>
        </p:spPr>
        <p:txBody>
          <a:bodyPr anchor="t">
            <a:normAutofit/>
          </a:bodyPr>
          <a:p>
            <a:pPr marL="343080" indent="-343080">
              <a:lnSpc>
                <a:spcPct val="100000"/>
              </a:lnSpc>
              <a:spcBef>
                <a:spcPts val="1321"/>
              </a:spcBef>
              <a:tabLst>
                <a:tab algn="l" pos="0"/>
              </a:tabLst>
            </a:pPr>
            <a:r>
              <a:rPr b="0" lang="sv-SE" sz="6600" spc="-1" strike="noStrike">
                <a:solidFill>
                  <a:srgbClr val="000000"/>
                </a:solidFill>
                <a:latin typeface="Calibri"/>
              </a:rPr>
              <a:t>  </a:t>
            </a:r>
            <a:r>
              <a:rPr b="1" lang="sv-SE" sz="6600" spc="-1" strike="noStrike">
                <a:solidFill>
                  <a:srgbClr val="000000"/>
                </a:solidFill>
                <a:latin typeface="Calibri"/>
              </a:rPr>
              <a:t>Hur ska vi forma </a:t>
            </a:r>
            <a:r>
              <a:rPr b="1" lang="sv-SE" sz="6600" spc="-1" strike="noStrike">
                <a:solidFill>
                  <a:srgbClr val="77933c"/>
                </a:solidFill>
                <a:latin typeface="Calibri"/>
              </a:rPr>
              <a:t>hållbara </a:t>
            </a:r>
            <a:r>
              <a:rPr b="1" lang="sv-SE" sz="6600" spc="-1" strike="noStrike">
                <a:solidFill>
                  <a:srgbClr val="000000"/>
                </a:solidFill>
                <a:latin typeface="Calibri"/>
              </a:rPr>
              <a:t>lokalsamhällen? </a:t>
            </a:r>
            <a:endParaRPr b="0" lang="sv-SE" sz="6600" spc="-1" strike="noStrike">
              <a:solidFill>
                <a:srgbClr val="000000"/>
              </a:solidFill>
              <a:latin typeface="Calibri"/>
            </a:endParaRPr>
          </a:p>
        </p:txBody>
      </p:sp>
    </p:spTree>
  </p:cSld>
  <mc:AlternateContent>
    <mc:Choice Requires="p14">
      <p:transition spd="slow" p14:dur="2000"/>
    </mc:Choice>
    <mc:Fallback>
      <p:transition spd="slow"/>
    </mc:Fallback>
  </mc:AlternateContent>
</p:sld>
</file>

<file path=ppt/slides/slide1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2" name="PlaceHolder 1"/>
          <p:cNvSpPr>
            <a:spLocks noGrp="1"/>
          </p:cNvSpPr>
          <p:nvPr>
            <p:ph type="title"/>
          </p:nvPr>
        </p:nvSpPr>
        <p:spPr>
          <a:xfrm>
            <a:off x="457200" y="274680"/>
            <a:ext cx="8229240" cy="5746320"/>
          </a:xfrm>
          <a:prstGeom prst="rect">
            <a:avLst/>
          </a:prstGeom>
          <a:noFill/>
          <a:ln w="0">
            <a:noFill/>
          </a:ln>
        </p:spPr>
        <p:txBody>
          <a:bodyPr anchor="ctr">
            <a:noAutofit/>
          </a:bodyPr>
          <a:p>
            <a:pPr algn="ctr">
              <a:lnSpc>
                <a:spcPct val="100000"/>
              </a:lnSpc>
            </a:pPr>
            <a:r>
              <a:rPr b="1" lang="sv-SE" sz="4400" spc="-1" strike="noStrike">
                <a:solidFill>
                  <a:srgbClr val="4f6228"/>
                </a:solidFill>
                <a:latin typeface="Calibri"/>
              </a:rPr>
              <a:t>NÄR </a:t>
            </a:r>
            <a:br/>
            <a:r>
              <a:rPr b="0" lang="sv-SE" sz="4400" spc="-1" strike="noStrike">
                <a:solidFill>
                  <a:srgbClr val="000000"/>
                </a:solidFill>
                <a:latin typeface="Calibri"/>
              </a:rPr>
              <a:t>orken tar slut</a:t>
            </a:r>
            <a:br/>
            <a:r>
              <a:rPr b="0" lang="sv-SE" sz="4400" spc="-1" strike="noStrike">
                <a:solidFill>
                  <a:srgbClr val="000000"/>
                </a:solidFill>
                <a:latin typeface="Calibri"/>
              </a:rPr>
              <a:t>eldsjälen flyttar</a:t>
            </a:r>
            <a:br/>
            <a:r>
              <a:rPr b="0" lang="sv-SE" sz="4400" spc="-1" strike="noStrike">
                <a:solidFill>
                  <a:srgbClr val="000000"/>
                </a:solidFill>
                <a:latin typeface="Calibri"/>
              </a:rPr>
              <a:t>projektfinansieringen upphör</a:t>
            </a:r>
            <a:br/>
            <a:r>
              <a:rPr b="1" lang="sv-SE" sz="4400" spc="-1" strike="noStrike">
                <a:solidFill>
                  <a:srgbClr val="4f6228"/>
                </a:solidFill>
                <a:latin typeface="Calibri"/>
              </a:rPr>
              <a:t>VEM</a:t>
            </a:r>
            <a:br/>
            <a:r>
              <a:rPr b="0" lang="sv-SE" sz="4400" spc="-1" strike="noStrike">
                <a:solidFill>
                  <a:srgbClr val="000000"/>
                </a:solidFill>
                <a:latin typeface="Calibri"/>
              </a:rPr>
              <a:t>driver arbetet framåt mot ett socialt, ekologiskt och ekonomiskt bärkraftigt samhälle?</a:t>
            </a:r>
            <a:endParaRPr b="0" lang="sv-SE" sz="4400" spc="-1" strike="noStrike">
              <a:solidFill>
                <a:srgbClr val="000000"/>
              </a:solidFill>
              <a:latin typeface="Calibri"/>
            </a:endParaRPr>
          </a:p>
        </p:txBody>
      </p:sp>
    </p:spTree>
  </p:cSld>
  <mc:AlternateContent>
    <mc:Choice Requires="p14">
      <p:transition spd="slow" p14:dur="2000"/>
    </mc:Choice>
    <mc:Fallback>
      <p:transition spd="slow"/>
    </mc:Fallback>
  </mc:AlternateContent>
</p:sld>
</file>

<file path=ppt/slides/slide1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33" name="Picture 2" descr=""/>
          <p:cNvPicPr/>
          <p:nvPr/>
        </p:nvPicPr>
        <p:blipFill>
          <a:blip r:embed="rId1"/>
          <a:stretch/>
        </p:blipFill>
        <p:spPr>
          <a:xfrm>
            <a:off x="251640" y="4707360"/>
            <a:ext cx="3461760" cy="2150280"/>
          </a:xfrm>
          <a:prstGeom prst="rect">
            <a:avLst/>
          </a:prstGeom>
          <a:ln w="9525">
            <a:noFill/>
          </a:ln>
        </p:spPr>
      </p:pic>
      <p:pic>
        <p:nvPicPr>
          <p:cNvPr id="134" name="Picture 4" descr=""/>
          <p:cNvPicPr/>
          <p:nvPr/>
        </p:nvPicPr>
        <p:blipFill>
          <a:blip r:embed="rId2"/>
          <a:stretch/>
        </p:blipFill>
        <p:spPr>
          <a:xfrm>
            <a:off x="0" y="620640"/>
            <a:ext cx="2526480" cy="4265640"/>
          </a:xfrm>
          <a:prstGeom prst="rect">
            <a:avLst/>
          </a:prstGeom>
          <a:ln w="9525">
            <a:noFill/>
          </a:ln>
        </p:spPr>
      </p:pic>
      <p:pic>
        <p:nvPicPr>
          <p:cNvPr id="135" name="Picture 5" descr=""/>
          <p:cNvPicPr/>
          <p:nvPr/>
        </p:nvPicPr>
        <p:blipFill>
          <a:blip r:embed="rId3"/>
          <a:stretch/>
        </p:blipFill>
        <p:spPr>
          <a:xfrm>
            <a:off x="5810400" y="908640"/>
            <a:ext cx="3333240" cy="4042080"/>
          </a:xfrm>
          <a:prstGeom prst="rect">
            <a:avLst/>
          </a:prstGeom>
          <a:ln w="9525">
            <a:noFill/>
          </a:ln>
        </p:spPr>
      </p:pic>
      <p:pic>
        <p:nvPicPr>
          <p:cNvPr id="136" name="Picture 3" descr=""/>
          <p:cNvPicPr/>
          <p:nvPr/>
        </p:nvPicPr>
        <p:blipFill>
          <a:blip r:embed="rId4"/>
          <a:stretch/>
        </p:blipFill>
        <p:spPr>
          <a:xfrm>
            <a:off x="4644000" y="4509000"/>
            <a:ext cx="3096000" cy="2190240"/>
          </a:xfrm>
          <a:prstGeom prst="rect">
            <a:avLst/>
          </a:prstGeom>
          <a:ln w="9525">
            <a:noFill/>
          </a:ln>
        </p:spPr>
      </p:pic>
      <p:sp>
        <p:nvSpPr>
          <p:cNvPr id="137" name="textruta 7"/>
          <p:cNvSpPr/>
          <p:nvPr/>
        </p:nvSpPr>
        <p:spPr>
          <a:xfrm>
            <a:off x="2627640" y="260640"/>
            <a:ext cx="3384000" cy="4477320"/>
          </a:xfrm>
          <a:prstGeom prst="rect">
            <a:avLst/>
          </a:prstGeom>
          <a:noFill/>
          <a:ln w="0">
            <a:noFill/>
          </a:ln>
        </p:spPr>
        <p:style>
          <a:lnRef idx="0"/>
          <a:fillRef idx="0"/>
          <a:effectRef idx="0"/>
          <a:fontRef idx="minor"/>
        </p:style>
        <p:txBody>
          <a:bodyPr lIns="90000" rIns="90000" tIns="45000" bIns="45000" anchor="t">
            <a:spAutoFit/>
          </a:bodyPr>
          <a:p>
            <a:pPr>
              <a:lnSpc>
                <a:spcPct val="100000"/>
              </a:lnSpc>
            </a:pPr>
            <a:r>
              <a:rPr b="1" lang="sv-SE" sz="3200" spc="-1" strike="noStrike">
                <a:solidFill>
                  <a:srgbClr val="4f6228"/>
                </a:solidFill>
                <a:latin typeface="Calibri"/>
              </a:rPr>
              <a:t>- en modell för hur lokalt utvecklings-arbete kan ut-vecklas och hur samhället vinner hållbara bygder, ökad delaktighet och fördjupad demokrati</a:t>
            </a:r>
            <a:endParaRPr b="0" lang="sv-SE" sz="3200" spc="-1" strike="noStrike">
              <a:latin typeface="Arial"/>
            </a:endParaRPr>
          </a:p>
        </p:txBody>
      </p:sp>
      <p:pic>
        <p:nvPicPr>
          <p:cNvPr id="138" name="Bildobjekt 8" descr="bild omslaget.png"/>
          <p:cNvPicPr/>
          <p:nvPr/>
        </p:nvPicPr>
        <p:blipFill>
          <a:blip r:embed="rId5"/>
          <a:stretch/>
        </p:blipFill>
        <p:spPr>
          <a:xfrm>
            <a:off x="1619640" y="0"/>
            <a:ext cx="1052280" cy="1052280"/>
          </a:xfrm>
          <a:prstGeom prst="rect">
            <a:avLst/>
          </a:prstGeom>
          <a:ln w="0">
            <a:noFill/>
          </a:ln>
        </p:spPr>
      </p:pic>
    </p:spTree>
  </p:cSld>
  <mc:AlternateContent>
    <mc:Choice Requires="p14">
      <p:transition spd="slow" p14:dur="2000"/>
    </mc:Choice>
    <mc:Fallback>
      <p:transition spd="slow"/>
    </mc:Fallback>
  </mc:AlternateContent>
</p:sld>
</file>

<file path=ppt/slides/slide1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9" name="PlaceHolder 1"/>
          <p:cNvSpPr>
            <a:spLocks noGrp="1"/>
          </p:cNvSpPr>
          <p:nvPr>
            <p:ph type="title"/>
          </p:nvPr>
        </p:nvSpPr>
        <p:spPr>
          <a:xfrm>
            <a:off x="457200" y="274680"/>
            <a:ext cx="8229240" cy="1142640"/>
          </a:xfrm>
          <a:prstGeom prst="rect">
            <a:avLst/>
          </a:prstGeom>
          <a:noFill/>
          <a:ln w="0">
            <a:noFill/>
          </a:ln>
        </p:spPr>
        <p:txBody>
          <a:bodyPr anchor="ctr">
            <a:normAutofit fontScale="78000"/>
          </a:bodyPr>
          <a:p>
            <a:pPr algn="ctr">
              <a:lnSpc>
                <a:spcPct val="100000"/>
              </a:lnSpc>
            </a:pPr>
            <a:r>
              <a:rPr b="0" lang="sv-SE" sz="4400" spc="-1" strike="noStrike">
                <a:solidFill>
                  <a:srgbClr val="000000"/>
                </a:solidFill>
                <a:latin typeface="Calibri"/>
              </a:rPr>
              <a:t>Första spjutspetsen</a:t>
            </a:r>
            <a:br/>
            <a:r>
              <a:rPr b="0" lang="sv-SE" sz="4400" spc="-1" strike="noStrike">
                <a:solidFill>
                  <a:srgbClr val="000000"/>
                </a:solidFill>
                <a:latin typeface="Calibri"/>
              </a:rPr>
              <a:t>SVÅGADALEN</a:t>
            </a:r>
            <a:endParaRPr b="0" lang="sv-SE" sz="4400" spc="-1" strike="noStrike">
              <a:solidFill>
                <a:srgbClr val="000000"/>
              </a:solidFill>
              <a:latin typeface="Calibri"/>
            </a:endParaRPr>
          </a:p>
        </p:txBody>
      </p:sp>
      <p:pic>
        <p:nvPicPr>
          <p:cNvPr id="140" name="Picture 2" descr=""/>
          <p:cNvPicPr/>
          <p:nvPr/>
        </p:nvPicPr>
        <p:blipFill>
          <a:blip r:embed="rId1"/>
          <a:stretch/>
        </p:blipFill>
        <p:spPr>
          <a:xfrm>
            <a:off x="1475640" y="1556640"/>
            <a:ext cx="6595200" cy="4443120"/>
          </a:xfrm>
          <a:prstGeom prst="rect">
            <a:avLst/>
          </a:prstGeom>
          <a:ln w="9525">
            <a:noFill/>
          </a:ln>
        </p:spPr>
      </p:pic>
      <p:sp>
        <p:nvSpPr>
          <p:cNvPr id="141" name="textruta 4"/>
          <p:cNvSpPr/>
          <p:nvPr/>
        </p:nvSpPr>
        <p:spPr>
          <a:xfrm>
            <a:off x="6516360" y="6021360"/>
            <a:ext cx="2808000" cy="364680"/>
          </a:xfrm>
          <a:prstGeom prst="rect">
            <a:avLst/>
          </a:prstGeom>
          <a:noFill/>
          <a:ln w="0">
            <a:noFill/>
          </a:ln>
        </p:spPr>
        <p:style>
          <a:lnRef idx="0"/>
          <a:fillRef idx="0"/>
          <a:effectRef idx="0"/>
          <a:fontRef idx="minor"/>
        </p:style>
        <p:txBody>
          <a:bodyPr lIns="90000" rIns="90000" tIns="45000" bIns="45000" anchor="t">
            <a:spAutoFit/>
          </a:bodyPr>
          <a:p>
            <a:pPr>
              <a:lnSpc>
                <a:spcPct val="100000"/>
              </a:lnSpc>
            </a:pPr>
            <a:r>
              <a:rPr b="1" lang="sv-SE" sz="1800" spc="-1" strike="noStrike">
                <a:solidFill>
                  <a:srgbClr val="000000"/>
                </a:solidFill>
                <a:latin typeface="Calibri"/>
              </a:rPr>
              <a:t>lokal demokrati</a:t>
            </a:r>
            <a:endParaRPr b="0" lang="sv-SE" sz="1800" spc="-1" strike="noStrike">
              <a:latin typeface="Arial"/>
            </a:endParaRPr>
          </a:p>
        </p:txBody>
      </p:sp>
    </p:spTree>
  </p:cSld>
  <mc:AlternateContent>
    <mc:Choice Requires="p14">
      <p:transition spd="slow" p14:dur="2000"/>
    </mc:Choice>
    <mc:Fallback>
      <p:transition spd="slow"/>
    </mc:Fallback>
  </mc:AlternateContent>
</p:sld>
</file>

<file path=ppt/slides/slide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6" name="PlaceHolder 1"/>
          <p:cNvSpPr>
            <a:spLocks noGrp="1"/>
          </p:cNvSpPr>
          <p:nvPr>
            <p:ph type="title"/>
          </p:nvPr>
        </p:nvSpPr>
        <p:spPr>
          <a:xfrm>
            <a:off x="457200" y="274680"/>
            <a:ext cx="8229240" cy="1142640"/>
          </a:xfrm>
          <a:prstGeom prst="rect">
            <a:avLst/>
          </a:prstGeom>
          <a:noFill/>
          <a:ln w="0">
            <a:noFill/>
          </a:ln>
        </p:spPr>
        <p:txBody>
          <a:bodyPr anchor="ctr">
            <a:normAutofit/>
          </a:bodyPr>
          <a:p>
            <a:pPr algn="ctr">
              <a:lnSpc>
                <a:spcPct val="100000"/>
              </a:lnSpc>
            </a:pPr>
            <a:r>
              <a:rPr b="1" lang="sv-SE" sz="6000" spc="-1" strike="noStrike">
                <a:solidFill>
                  <a:srgbClr val="4f6228"/>
                </a:solidFill>
                <a:latin typeface="Calibri"/>
              </a:rPr>
              <a:t>visst är det absurt….</a:t>
            </a:r>
            <a:endParaRPr b="0" lang="sv-SE" sz="6000" spc="-1" strike="noStrike">
              <a:solidFill>
                <a:srgbClr val="000000"/>
              </a:solidFill>
              <a:latin typeface="Calibri"/>
            </a:endParaRPr>
          </a:p>
        </p:txBody>
      </p:sp>
      <p:sp>
        <p:nvSpPr>
          <p:cNvPr id="87" name="PlaceHolder 2"/>
          <p:cNvSpPr>
            <a:spLocks noGrp="1"/>
          </p:cNvSpPr>
          <p:nvPr>
            <p:ph/>
          </p:nvPr>
        </p:nvSpPr>
        <p:spPr>
          <a:xfrm>
            <a:off x="457200" y="1600200"/>
            <a:ext cx="8229240" cy="4525560"/>
          </a:xfrm>
          <a:prstGeom prst="rect">
            <a:avLst/>
          </a:prstGeom>
          <a:noFill/>
          <a:ln w="0">
            <a:noFill/>
          </a:ln>
        </p:spPr>
        <p:txBody>
          <a:bodyPr anchor="t">
            <a:normAutofit fontScale="88000"/>
          </a:bodyPr>
          <a:p>
            <a:pPr marL="343080" indent="-343080">
              <a:lnSpc>
                <a:spcPct val="100000"/>
              </a:lnSpc>
              <a:spcBef>
                <a:spcPts val="641"/>
              </a:spcBef>
              <a:tabLst>
                <a:tab algn="l" pos="0"/>
              </a:tabLst>
            </a:pPr>
            <a:r>
              <a:rPr b="1" i="1" lang="sv-SE" sz="3200" spc="-1" strike="noStrike">
                <a:solidFill>
                  <a:srgbClr val="000000"/>
                </a:solidFill>
                <a:latin typeface="Calibri"/>
              </a:rPr>
              <a:t>	</a:t>
            </a:r>
            <a:endParaRPr b="0" lang="sv-SE" sz="3200" spc="-1" strike="noStrike">
              <a:solidFill>
                <a:srgbClr val="000000"/>
              </a:solidFill>
              <a:latin typeface="Calibri"/>
            </a:endParaRPr>
          </a:p>
          <a:p>
            <a:pPr marL="343080" indent="-343080">
              <a:lnSpc>
                <a:spcPct val="100000"/>
              </a:lnSpc>
              <a:spcBef>
                <a:spcPts val="839"/>
              </a:spcBef>
              <a:tabLst>
                <a:tab algn="l" pos="0"/>
              </a:tabLst>
            </a:pPr>
            <a:r>
              <a:rPr b="1" i="1" lang="sv-SE" sz="3200" spc="-1" strike="noStrike">
                <a:solidFill>
                  <a:srgbClr val="000000"/>
                </a:solidFill>
                <a:latin typeface="Calibri"/>
              </a:rPr>
              <a:t>	</a:t>
            </a:r>
            <a:r>
              <a:rPr b="1" lang="sv-SE" sz="4200" spc="-1" strike="noStrike">
                <a:solidFill>
                  <a:srgbClr val="4f6228"/>
                </a:solidFill>
                <a:latin typeface="Calibri"/>
              </a:rPr>
              <a:t>Dagens människor är mer välmående, utbildade, rikare, friskare, lever längre och har massor av fritid jämfört med 1700 talets människor – men har inte mycket att säga till om i lokalsamhället. </a:t>
            </a:r>
            <a:endParaRPr b="0" lang="sv-SE" sz="4200" spc="-1" strike="noStrike">
              <a:solidFill>
                <a:srgbClr val="000000"/>
              </a:solidFill>
              <a:latin typeface="Calibri"/>
            </a:endParaRPr>
          </a:p>
          <a:p>
            <a:pPr marL="343080" indent="-343080">
              <a:lnSpc>
                <a:spcPct val="100000"/>
              </a:lnSpc>
              <a:spcBef>
                <a:spcPts val="641"/>
              </a:spcBef>
              <a:tabLst>
                <a:tab algn="l" pos="0"/>
              </a:tabLst>
            </a:pPr>
            <a:endParaRPr b="0" lang="sv-SE" sz="4200" spc="-1" strike="noStrike">
              <a:solidFill>
                <a:srgbClr val="000000"/>
              </a:solidFill>
              <a:latin typeface="Calibri"/>
            </a:endParaRPr>
          </a:p>
          <a:p>
            <a:pPr marL="343080" indent="-343080">
              <a:lnSpc>
                <a:spcPct val="100000"/>
              </a:lnSpc>
              <a:spcBef>
                <a:spcPts val="641"/>
              </a:spcBef>
              <a:tabLst>
                <a:tab algn="l" pos="0"/>
              </a:tabLst>
            </a:pPr>
            <a:r>
              <a:rPr b="1" lang="sv-SE" sz="3200" spc="-1" strike="noStrike">
                <a:solidFill>
                  <a:srgbClr val="000000"/>
                </a:solidFill>
                <a:latin typeface="Calibri"/>
              </a:rPr>
              <a:t>	</a:t>
            </a:r>
            <a:endParaRPr b="0" lang="sv-SE" sz="3200" spc="-1" strike="noStrike">
              <a:solidFill>
                <a:srgbClr val="000000"/>
              </a:solidFill>
              <a:latin typeface="Calibri"/>
            </a:endParaRPr>
          </a:p>
        </p:txBody>
      </p:sp>
    </p:spTree>
  </p:cSld>
  <mc:AlternateContent>
    <mc:Choice Requires="p14">
      <p:transition spd="slow" p14:dur="2000"/>
    </mc:Choice>
    <mc:Fallback>
      <p:transition spd="slow"/>
    </mc:Fallback>
  </mc:AlternateContent>
</p:sld>
</file>

<file path=ppt/slides/slide2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42" name="PlaceHolder 1"/>
          <p:cNvSpPr>
            <a:spLocks noGrp="1"/>
          </p:cNvSpPr>
          <p:nvPr>
            <p:ph type="title"/>
          </p:nvPr>
        </p:nvSpPr>
        <p:spPr>
          <a:xfrm>
            <a:off x="457200" y="274680"/>
            <a:ext cx="8229240" cy="1142640"/>
          </a:xfrm>
          <a:prstGeom prst="rect">
            <a:avLst/>
          </a:prstGeom>
          <a:noFill/>
          <a:ln w="0">
            <a:noFill/>
          </a:ln>
        </p:spPr>
        <p:txBody>
          <a:bodyPr anchor="ctr">
            <a:normAutofit fontScale="78000"/>
          </a:bodyPr>
          <a:p>
            <a:pPr algn="ctr">
              <a:lnSpc>
                <a:spcPct val="100000"/>
              </a:lnSpc>
            </a:pPr>
            <a:r>
              <a:rPr b="0" lang="sv-SE" sz="4400" spc="-1" strike="noStrike">
                <a:solidFill>
                  <a:srgbClr val="000000"/>
                </a:solidFill>
                <a:latin typeface="Calibri"/>
              </a:rPr>
              <a:t>Andra spjutspetsen</a:t>
            </a:r>
            <a:br/>
            <a:r>
              <a:rPr b="0" lang="sv-SE" sz="4400" spc="-1" strike="noStrike">
                <a:solidFill>
                  <a:srgbClr val="000000"/>
                </a:solidFill>
                <a:latin typeface="Calibri"/>
              </a:rPr>
              <a:t>KOSTER</a:t>
            </a:r>
            <a:endParaRPr b="0" lang="sv-SE" sz="4400" spc="-1" strike="noStrike">
              <a:solidFill>
                <a:srgbClr val="000000"/>
              </a:solidFill>
              <a:latin typeface="Calibri"/>
            </a:endParaRPr>
          </a:p>
        </p:txBody>
      </p:sp>
      <p:pic>
        <p:nvPicPr>
          <p:cNvPr id="143" name="Picture 2" descr=""/>
          <p:cNvPicPr/>
          <p:nvPr/>
        </p:nvPicPr>
        <p:blipFill>
          <a:blip r:embed="rId1"/>
          <a:stretch/>
        </p:blipFill>
        <p:spPr>
          <a:xfrm>
            <a:off x="1043640" y="1700640"/>
            <a:ext cx="7227000" cy="4207320"/>
          </a:xfrm>
          <a:prstGeom prst="rect">
            <a:avLst/>
          </a:prstGeom>
          <a:ln w="9525">
            <a:noFill/>
          </a:ln>
        </p:spPr>
      </p:pic>
      <p:sp>
        <p:nvSpPr>
          <p:cNvPr id="144" name="textruta 4"/>
          <p:cNvSpPr/>
          <p:nvPr/>
        </p:nvSpPr>
        <p:spPr>
          <a:xfrm>
            <a:off x="5436000" y="5949360"/>
            <a:ext cx="3312000" cy="364680"/>
          </a:xfrm>
          <a:prstGeom prst="rect">
            <a:avLst/>
          </a:prstGeom>
          <a:noFill/>
          <a:ln w="0">
            <a:noFill/>
          </a:ln>
        </p:spPr>
        <p:style>
          <a:lnRef idx="0"/>
          <a:fillRef idx="0"/>
          <a:effectRef idx="0"/>
          <a:fontRef idx="minor"/>
        </p:style>
        <p:txBody>
          <a:bodyPr lIns="90000" rIns="90000" tIns="45000" bIns="45000" anchor="t">
            <a:spAutoFit/>
          </a:bodyPr>
          <a:p>
            <a:pPr>
              <a:lnSpc>
                <a:spcPct val="100000"/>
              </a:lnSpc>
            </a:pPr>
            <a:r>
              <a:rPr b="1" lang="sv-SE" sz="1800" spc="-1" strike="noStrike">
                <a:solidFill>
                  <a:srgbClr val="000000"/>
                </a:solidFill>
                <a:latin typeface="Calibri"/>
              </a:rPr>
              <a:t>fördjupad översiktplanering</a:t>
            </a:r>
            <a:endParaRPr b="0" lang="sv-SE" sz="1800" spc="-1" strike="noStrike">
              <a:latin typeface="Arial"/>
            </a:endParaRPr>
          </a:p>
        </p:txBody>
      </p:sp>
    </p:spTree>
  </p:cSld>
  <mc:AlternateContent>
    <mc:Choice Requires="p14">
      <p:transition spd="slow" p14:dur="2000"/>
    </mc:Choice>
    <mc:Fallback>
      <p:transition spd="slow"/>
    </mc:Fallback>
  </mc:AlternateContent>
</p:sld>
</file>

<file path=ppt/slides/slide2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45" name="PlaceHolder 1"/>
          <p:cNvSpPr>
            <a:spLocks noGrp="1"/>
          </p:cNvSpPr>
          <p:nvPr>
            <p:ph type="title"/>
          </p:nvPr>
        </p:nvSpPr>
        <p:spPr>
          <a:xfrm>
            <a:off x="457200" y="274680"/>
            <a:ext cx="8229240" cy="1142640"/>
          </a:xfrm>
          <a:prstGeom prst="rect">
            <a:avLst/>
          </a:prstGeom>
          <a:noFill/>
          <a:ln w="0">
            <a:noFill/>
          </a:ln>
        </p:spPr>
        <p:txBody>
          <a:bodyPr anchor="ctr">
            <a:normAutofit fontScale="78000"/>
          </a:bodyPr>
          <a:p>
            <a:pPr algn="ctr">
              <a:lnSpc>
                <a:spcPct val="100000"/>
              </a:lnSpc>
            </a:pPr>
            <a:r>
              <a:rPr b="0" lang="sv-SE" sz="4400" spc="-1" strike="noStrike">
                <a:solidFill>
                  <a:srgbClr val="000000"/>
                </a:solidFill>
                <a:latin typeface="Calibri"/>
              </a:rPr>
              <a:t>Tredje spjutspetsen</a:t>
            </a:r>
            <a:br/>
            <a:r>
              <a:rPr b="0" lang="sv-SE" sz="4400" spc="-1" strike="noStrike">
                <a:solidFill>
                  <a:srgbClr val="000000"/>
                </a:solidFill>
                <a:latin typeface="Calibri"/>
              </a:rPr>
              <a:t>RÖSTÅNGA</a:t>
            </a:r>
            <a:endParaRPr b="0" lang="sv-SE" sz="4400" spc="-1" strike="noStrike">
              <a:solidFill>
                <a:srgbClr val="000000"/>
              </a:solidFill>
              <a:latin typeface="Calibri"/>
            </a:endParaRPr>
          </a:p>
        </p:txBody>
      </p:sp>
      <p:pic>
        <p:nvPicPr>
          <p:cNvPr id="146" name="Picture 2" descr=""/>
          <p:cNvPicPr/>
          <p:nvPr/>
        </p:nvPicPr>
        <p:blipFill>
          <a:blip r:embed="rId1"/>
          <a:stretch/>
        </p:blipFill>
        <p:spPr>
          <a:xfrm>
            <a:off x="899640" y="1556640"/>
            <a:ext cx="6893640" cy="4288320"/>
          </a:xfrm>
          <a:prstGeom prst="rect">
            <a:avLst/>
          </a:prstGeom>
          <a:ln w="9525">
            <a:noFill/>
          </a:ln>
        </p:spPr>
      </p:pic>
      <p:sp>
        <p:nvSpPr>
          <p:cNvPr id="147" name="textruta 4"/>
          <p:cNvSpPr/>
          <p:nvPr/>
        </p:nvSpPr>
        <p:spPr>
          <a:xfrm>
            <a:off x="6084000" y="5877360"/>
            <a:ext cx="2772360" cy="364680"/>
          </a:xfrm>
          <a:prstGeom prst="rect">
            <a:avLst/>
          </a:prstGeom>
          <a:noFill/>
          <a:ln w="0">
            <a:noFill/>
          </a:ln>
        </p:spPr>
        <p:style>
          <a:lnRef idx="0"/>
          <a:fillRef idx="0"/>
          <a:effectRef idx="0"/>
          <a:fontRef idx="minor"/>
        </p:style>
        <p:txBody>
          <a:bodyPr lIns="90000" rIns="90000" tIns="45000" bIns="45000" anchor="t">
            <a:spAutoFit/>
          </a:bodyPr>
          <a:p>
            <a:pPr>
              <a:lnSpc>
                <a:spcPct val="100000"/>
              </a:lnSpc>
            </a:pPr>
            <a:r>
              <a:rPr b="1" lang="sv-SE" sz="1800" spc="-1" strike="noStrike">
                <a:solidFill>
                  <a:srgbClr val="000000"/>
                </a:solidFill>
                <a:latin typeface="Calibri"/>
              </a:rPr>
              <a:t>lokal finansiering</a:t>
            </a:r>
            <a:endParaRPr b="0" lang="sv-SE" sz="1800" spc="-1" strike="noStrike">
              <a:latin typeface="Arial"/>
            </a:endParaRPr>
          </a:p>
        </p:txBody>
      </p:sp>
    </p:spTree>
  </p:cSld>
  <mc:AlternateContent>
    <mc:Choice Requires="p14">
      <p:transition spd="slow" p14:dur="2000"/>
    </mc:Choice>
    <mc:Fallback>
      <p:transition spd="slow"/>
    </mc:Fallback>
  </mc:AlternateContent>
</p:sld>
</file>

<file path=ppt/slides/slide2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48" name="Picture 5" descr=""/>
          <p:cNvPicPr/>
          <p:nvPr/>
        </p:nvPicPr>
        <p:blipFill>
          <a:blip r:embed="rId1"/>
          <a:stretch/>
        </p:blipFill>
        <p:spPr>
          <a:xfrm>
            <a:off x="4068000" y="3645000"/>
            <a:ext cx="6327000" cy="2958120"/>
          </a:xfrm>
          <a:prstGeom prst="rect">
            <a:avLst/>
          </a:prstGeom>
          <a:ln w="9525">
            <a:noFill/>
          </a:ln>
        </p:spPr>
      </p:pic>
      <p:sp>
        <p:nvSpPr>
          <p:cNvPr id="149" name="PlaceHolder 1"/>
          <p:cNvSpPr>
            <a:spLocks noGrp="1"/>
          </p:cNvSpPr>
          <p:nvPr>
            <p:ph type="title"/>
          </p:nvPr>
        </p:nvSpPr>
        <p:spPr>
          <a:xfrm>
            <a:off x="457200" y="274680"/>
            <a:ext cx="8229240" cy="1142640"/>
          </a:xfrm>
          <a:prstGeom prst="rect">
            <a:avLst/>
          </a:prstGeom>
          <a:noFill/>
          <a:ln w="0">
            <a:noFill/>
          </a:ln>
        </p:spPr>
        <p:txBody>
          <a:bodyPr anchor="ctr">
            <a:normAutofit fontScale="83000"/>
          </a:bodyPr>
          <a:p>
            <a:pPr algn="ctr">
              <a:lnSpc>
                <a:spcPct val="100000"/>
              </a:lnSpc>
            </a:pPr>
            <a:r>
              <a:rPr b="1" lang="sv-SE" sz="4400" spc="-1" strike="noStrike">
                <a:solidFill>
                  <a:srgbClr val="4f6228"/>
                </a:solidFill>
                <a:latin typeface="Calibri"/>
              </a:rPr>
              <a:t>Adresserar fundamentala samhällsfrågor</a:t>
            </a:r>
            <a:endParaRPr b="0" lang="sv-SE" sz="4400" spc="-1" strike="noStrike">
              <a:solidFill>
                <a:srgbClr val="000000"/>
              </a:solidFill>
              <a:latin typeface="Calibri"/>
            </a:endParaRPr>
          </a:p>
        </p:txBody>
      </p:sp>
      <p:sp>
        <p:nvSpPr>
          <p:cNvPr id="150" name="PlaceHolder 2"/>
          <p:cNvSpPr>
            <a:spLocks noGrp="1"/>
          </p:cNvSpPr>
          <p:nvPr>
            <p:ph/>
          </p:nvPr>
        </p:nvSpPr>
        <p:spPr>
          <a:xfrm>
            <a:off x="179640" y="1600200"/>
            <a:ext cx="8784720" cy="1396440"/>
          </a:xfrm>
          <a:prstGeom prst="rect">
            <a:avLst/>
          </a:prstGeom>
          <a:noFill/>
          <a:ln w="0">
            <a:noFill/>
          </a:ln>
        </p:spPr>
        <p:txBody>
          <a:bodyPr anchor="t">
            <a:normAutofit/>
          </a:bodyPr>
          <a:p>
            <a:pPr marL="343080" indent="-343080">
              <a:lnSpc>
                <a:spcPct val="100000"/>
              </a:lnSpc>
              <a:spcBef>
                <a:spcPts val="561"/>
              </a:spcBef>
              <a:buClr>
                <a:srgbClr val="4f6228"/>
              </a:buClr>
              <a:buFont typeface="Arial"/>
              <a:buChar char="•"/>
            </a:pPr>
            <a:r>
              <a:rPr b="1" lang="sv-SE" sz="2800" spc="-1" strike="noStrike">
                <a:solidFill>
                  <a:srgbClr val="4f6228"/>
                </a:solidFill>
                <a:latin typeface="Calibri"/>
              </a:rPr>
              <a:t>Hållbar utveckling - ekologiskt, socialt, ekonomiskt</a:t>
            </a:r>
            <a:endParaRPr b="0" lang="sv-SE" sz="2800" spc="-1" strike="noStrike">
              <a:solidFill>
                <a:srgbClr val="000000"/>
              </a:solidFill>
              <a:latin typeface="Calibri"/>
            </a:endParaRPr>
          </a:p>
          <a:p>
            <a:pPr marL="343080" indent="-343080">
              <a:lnSpc>
                <a:spcPct val="100000"/>
              </a:lnSpc>
              <a:spcBef>
                <a:spcPts val="561"/>
              </a:spcBef>
              <a:buClr>
                <a:srgbClr val="4f6228"/>
              </a:buClr>
              <a:buFont typeface="Arial"/>
              <a:buChar char="•"/>
            </a:pPr>
            <a:r>
              <a:rPr b="1" lang="sv-SE" sz="2800" spc="-1" strike="noStrike">
                <a:solidFill>
                  <a:srgbClr val="4f6228"/>
                </a:solidFill>
                <a:latin typeface="Calibri"/>
              </a:rPr>
              <a:t>Demokratiskt inflytande – rättigheter och skyldigheter</a:t>
            </a:r>
            <a:endParaRPr b="0" lang="sv-SE" sz="2800" spc="-1" strike="noStrike">
              <a:solidFill>
                <a:srgbClr val="000000"/>
              </a:solidFill>
              <a:latin typeface="Calibri"/>
            </a:endParaRPr>
          </a:p>
        </p:txBody>
      </p:sp>
      <p:pic>
        <p:nvPicPr>
          <p:cNvPr id="151" name="Picture 4" descr=""/>
          <p:cNvPicPr/>
          <p:nvPr/>
        </p:nvPicPr>
        <p:blipFill>
          <a:blip r:embed="rId2"/>
          <a:stretch/>
        </p:blipFill>
        <p:spPr>
          <a:xfrm>
            <a:off x="179640" y="2709000"/>
            <a:ext cx="4992120" cy="3500640"/>
          </a:xfrm>
          <a:prstGeom prst="rect">
            <a:avLst/>
          </a:prstGeom>
          <a:ln w="9525">
            <a:noFill/>
          </a:ln>
        </p:spPr>
      </p:pic>
    </p:spTree>
  </p:cSld>
  <mc:AlternateContent>
    <mc:Choice Requires="p14">
      <p:transition spd="slow" p14:dur="2000"/>
    </mc:Choice>
    <mc:Fallback>
      <p:transition spd="slow"/>
    </mc:Fallback>
  </mc:AlternateContent>
</p:sld>
</file>

<file path=ppt/slides/slide2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52" name="PlaceHolder 1"/>
          <p:cNvSpPr>
            <a:spLocks noGrp="1"/>
          </p:cNvSpPr>
          <p:nvPr>
            <p:ph type="title"/>
          </p:nvPr>
        </p:nvSpPr>
        <p:spPr>
          <a:xfrm>
            <a:off x="457200" y="274680"/>
            <a:ext cx="8229240" cy="1142640"/>
          </a:xfrm>
          <a:prstGeom prst="rect">
            <a:avLst/>
          </a:prstGeom>
          <a:noFill/>
          <a:ln w="0">
            <a:noFill/>
          </a:ln>
        </p:spPr>
        <p:txBody>
          <a:bodyPr anchor="ctr">
            <a:normAutofit/>
          </a:bodyPr>
          <a:p>
            <a:endParaRPr b="0" lang="sv-SE" sz="1800" spc="-1" strike="noStrike">
              <a:solidFill>
                <a:srgbClr val="000000"/>
              </a:solidFill>
              <a:latin typeface="Calibri"/>
            </a:endParaRPr>
          </a:p>
        </p:txBody>
      </p:sp>
      <p:pic>
        <p:nvPicPr>
          <p:cNvPr id="153" name="Bildobjekt 7" descr="bild omslaget.png"/>
          <p:cNvPicPr/>
          <p:nvPr/>
        </p:nvPicPr>
        <p:blipFill>
          <a:blip r:embed="rId1"/>
          <a:stretch/>
        </p:blipFill>
        <p:spPr>
          <a:xfrm>
            <a:off x="7956360" y="5661360"/>
            <a:ext cx="1052280" cy="1052280"/>
          </a:xfrm>
          <a:prstGeom prst="rect">
            <a:avLst/>
          </a:prstGeom>
          <a:ln w="0">
            <a:noFill/>
          </a:ln>
        </p:spPr>
      </p:pic>
      <p:sp>
        <p:nvSpPr>
          <p:cNvPr id="154" name="textruta 8"/>
          <p:cNvSpPr/>
          <p:nvPr/>
        </p:nvSpPr>
        <p:spPr>
          <a:xfrm>
            <a:off x="7884360" y="5157360"/>
            <a:ext cx="1259280" cy="455400"/>
          </a:xfrm>
          <a:prstGeom prst="rect">
            <a:avLst/>
          </a:prstGeom>
          <a:noFill/>
          <a:ln w="0">
            <a:noFill/>
          </a:ln>
        </p:spPr>
        <p:style>
          <a:lnRef idx="0"/>
          <a:fillRef idx="0"/>
          <a:effectRef idx="0"/>
          <a:fontRef idx="minor"/>
        </p:style>
        <p:txBody>
          <a:bodyPr lIns="90000" rIns="90000" tIns="45000" bIns="45000" anchor="t">
            <a:spAutoFit/>
          </a:bodyPr>
          <a:p>
            <a:pPr>
              <a:lnSpc>
                <a:spcPct val="100000"/>
              </a:lnSpc>
            </a:pPr>
            <a:r>
              <a:rPr b="0" lang="sv-SE" sz="1200" spc="-1" strike="noStrike">
                <a:solidFill>
                  <a:srgbClr val="000000"/>
                </a:solidFill>
                <a:latin typeface="Calibri"/>
              </a:rPr>
              <a:t>Läs om förslag och argument !</a:t>
            </a:r>
            <a:endParaRPr b="0" lang="sv-SE" sz="1200" spc="-1" strike="noStrike">
              <a:latin typeface="Arial"/>
            </a:endParaRPr>
          </a:p>
        </p:txBody>
      </p:sp>
      <p:sp>
        <p:nvSpPr>
          <p:cNvPr id="155" name=""/>
          <p:cNvSpPr txBox="1"/>
          <p:nvPr/>
        </p:nvSpPr>
        <p:spPr>
          <a:xfrm>
            <a:off x="900000" y="1417320"/>
            <a:ext cx="7200000" cy="4568760"/>
          </a:xfrm>
          <a:prstGeom prst="rect">
            <a:avLst/>
          </a:prstGeom>
          <a:noFill/>
          <a:ln w="0">
            <a:noFill/>
          </a:ln>
        </p:spPr>
        <p:txBody>
          <a:bodyPr lIns="90000" rIns="90000" tIns="45000" bIns="45000" anchor="t">
            <a:noAutofit/>
          </a:bodyPr>
          <a:p>
            <a:pPr algn="ctr">
              <a:lnSpc>
                <a:spcPct val="100000"/>
              </a:lnSpc>
            </a:pPr>
            <a:br/>
            <a:r>
              <a:rPr b="0" lang="sv-SE" sz="3200" spc="-1" strike="noStrike">
                <a:solidFill>
                  <a:srgbClr val="000000"/>
                </a:solidFill>
                <a:latin typeface="Calibri"/>
              </a:rPr>
              <a:t> </a:t>
            </a:r>
            <a:r>
              <a:rPr b="1" lang="sv-SE" sz="3200" spc="-1" strike="noStrike">
                <a:solidFill>
                  <a:srgbClr val="4f6228"/>
                </a:solidFill>
                <a:latin typeface="Calibri"/>
              </a:rPr>
              <a:t>Gifter ihop   </a:t>
            </a:r>
            <a:br/>
            <a:r>
              <a:rPr b="1" lang="sv-SE" sz="3200" spc="-1" strike="noStrike">
                <a:solidFill>
                  <a:srgbClr val="4f6228"/>
                </a:solidFill>
                <a:latin typeface="Calibri"/>
              </a:rPr>
              <a:t>ideella, privata och offentliga resurser och engagemang i en lokalt vald nämnd + kansli </a:t>
            </a:r>
            <a:br/>
            <a:r>
              <a:rPr b="1" lang="sv-SE" sz="3200" spc="-1" strike="noStrike">
                <a:solidFill>
                  <a:srgbClr val="4f6228"/>
                </a:solidFill>
                <a:latin typeface="Calibri"/>
              </a:rPr>
              <a:t> </a:t>
            </a:r>
            <a:br/>
            <a:r>
              <a:rPr b="1" lang="sv-SE" sz="3200" spc="-1" strike="noStrike">
                <a:solidFill>
                  <a:srgbClr val="4f6228"/>
                </a:solidFill>
                <a:latin typeface="Calibri"/>
              </a:rPr>
              <a:t>med grundpelarna </a:t>
            </a:r>
            <a:br/>
            <a:r>
              <a:rPr b="1" lang="sv-SE" sz="3200" spc="-1" strike="noStrike">
                <a:solidFill>
                  <a:srgbClr val="4f6228"/>
                </a:solidFill>
                <a:latin typeface="Calibri"/>
              </a:rPr>
              <a:t>lokal demokrati </a:t>
            </a:r>
            <a:br/>
            <a:r>
              <a:rPr b="1" lang="sv-SE" sz="3200" spc="-1" strike="noStrike">
                <a:solidFill>
                  <a:srgbClr val="4f6228"/>
                </a:solidFill>
                <a:latin typeface="Calibri"/>
              </a:rPr>
              <a:t>fördjupad översiktsplanering </a:t>
            </a:r>
            <a:br/>
            <a:r>
              <a:rPr b="1" lang="sv-SE" sz="3200" spc="-1" strike="noStrike">
                <a:solidFill>
                  <a:srgbClr val="4f6228"/>
                </a:solidFill>
                <a:latin typeface="Calibri"/>
              </a:rPr>
              <a:t>lokal finansiering </a:t>
            </a:r>
            <a:br/>
            <a:endParaRPr b="0" lang="sv-SE" sz="3200" spc="-1" strike="noStrike">
              <a:latin typeface="Arial"/>
            </a:endParaRPr>
          </a:p>
        </p:txBody>
      </p:sp>
    </p:spTree>
  </p:cSld>
  <mc:AlternateContent>
    <mc:Choice Requires="p14">
      <p:transition spd="slow" p14:dur="2000"/>
    </mc:Choice>
    <mc:Fallback>
      <p:transition spd="slow"/>
    </mc:Fallback>
  </mc:AlternateContent>
</p:sld>
</file>

<file path=ppt/slides/slide2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56" name="PlaceHolder 1"/>
          <p:cNvSpPr>
            <a:spLocks noGrp="1"/>
          </p:cNvSpPr>
          <p:nvPr>
            <p:ph type="title"/>
          </p:nvPr>
        </p:nvSpPr>
        <p:spPr>
          <a:xfrm>
            <a:off x="457200" y="274680"/>
            <a:ext cx="8229240" cy="1142640"/>
          </a:xfrm>
          <a:prstGeom prst="rect">
            <a:avLst/>
          </a:prstGeom>
          <a:noFill/>
          <a:ln w="0">
            <a:noFill/>
          </a:ln>
        </p:spPr>
        <p:txBody>
          <a:bodyPr anchor="ctr">
            <a:noAutofit/>
          </a:bodyPr>
          <a:p>
            <a:pPr algn="ctr">
              <a:lnSpc>
                <a:spcPct val="100000"/>
              </a:lnSpc>
            </a:pPr>
            <a:r>
              <a:rPr b="1" lang="sv-SE" sz="4400" spc="-1" strike="noStrike">
                <a:solidFill>
                  <a:srgbClr val="4f6228"/>
                </a:solidFill>
                <a:latin typeface="Calibri"/>
              </a:rPr>
              <a:t>OCH SLUTLIGEN… </a:t>
            </a:r>
            <a:endParaRPr b="0" lang="sv-SE" sz="4400" spc="-1" strike="noStrike">
              <a:solidFill>
                <a:srgbClr val="000000"/>
              </a:solidFill>
              <a:latin typeface="Calibri"/>
            </a:endParaRPr>
          </a:p>
        </p:txBody>
      </p:sp>
      <p:sp>
        <p:nvSpPr>
          <p:cNvPr id="157" name="PlaceHolder 2"/>
          <p:cNvSpPr>
            <a:spLocks noGrp="1"/>
          </p:cNvSpPr>
          <p:nvPr>
            <p:ph/>
          </p:nvPr>
        </p:nvSpPr>
        <p:spPr>
          <a:xfrm>
            <a:off x="467640" y="1124640"/>
            <a:ext cx="8229240" cy="4525560"/>
          </a:xfrm>
          <a:prstGeom prst="rect">
            <a:avLst/>
          </a:prstGeom>
          <a:noFill/>
          <a:ln w="0">
            <a:noFill/>
          </a:ln>
        </p:spPr>
        <p:txBody>
          <a:bodyPr anchor="t">
            <a:noAutofit/>
          </a:bodyPr>
          <a:p>
            <a:pPr marL="343080" indent="-343080">
              <a:lnSpc>
                <a:spcPct val="100000"/>
              </a:lnSpc>
              <a:spcBef>
                <a:spcPts val="641"/>
              </a:spcBef>
              <a:tabLst>
                <a:tab algn="l" pos="0"/>
              </a:tabLst>
            </a:pPr>
            <a:r>
              <a:rPr b="0" lang="sv-SE" sz="3200" spc="-1" strike="noStrike">
                <a:solidFill>
                  <a:srgbClr val="000000"/>
                </a:solidFill>
                <a:latin typeface="Calibri"/>
              </a:rPr>
              <a:t>	</a:t>
            </a:r>
            <a:r>
              <a:rPr b="0" lang="sv-SE" sz="3200" spc="-1" strike="noStrike">
                <a:solidFill>
                  <a:srgbClr val="000000"/>
                </a:solidFill>
                <a:latin typeface="Calibri"/>
              </a:rPr>
              <a:t>Den centrala, regionala och kommunala politikens roll måste vara att tillhandahålla möjligheter som underlättar och stöttar utvecklingen av en första samhällsnivå i hela landet – ”en demokratisk formalisering av det lokala utvecklingsarbetet som innebär att makt och ansvar blir tydligare”. </a:t>
            </a:r>
            <a:endParaRPr b="0" lang="sv-SE" sz="3200" spc="-1" strike="noStrike">
              <a:solidFill>
                <a:srgbClr val="000000"/>
              </a:solidFill>
              <a:latin typeface="Calibri"/>
            </a:endParaRPr>
          </a:p>
          <a:p>
            <a:pPr marL="343080" indent="-343080">
              <a:lnSpc>
                <a:spcPct val="100000"/>
              </a:lnSpc>
              <a:spcBef>
                <a:spcPts val="641"/>
              </a:spcBef>
              <a:tabLst>
                <a:tab algn="l" pos="0"/>
              </a:tabLst>
            </a:pPr>
            <a:r>
              <a:rPr b="0" lang="sv-SE" sz="3200" spc="-1" strike="noStrike">
                <a:solidFill>
                  <a:srgbClr val="000000"/>
                </a:solidFill>
                <a:latin typeface="Calibri"/>
              </a:rPr>
              <a:t> </a:t>
            </a:r>
            <a:endParaRPr b="0" lang="sv-SE" sz="3200" spc="-1" strike="noStrike">
              <a:solidFill>
                <a:srgbClr val="000000"/>
              </a:solidFill>
              <a:latin typeface="Calibri"/>
            </a:endParaRPr>
          </a:p>
        </p:txBody>
      </p:sp>
      <p:pic>
        <p:nvPicPr>
          <p:cNvPr id="158" name="Picture 2" descr="West view of the Riksdagshuset"/>
          <p:cNvPicPr/>
          <p:nvPr/>
        </p:nvPicPr>
        <p:blipFill>
          <a:blip r:embed="rId1"/>
          <a:stretch/>
        </p:blipFill>
        <p:spPr>
          <a:xfrm>
            <a:off x="179640" y="4653000"/>
            <a:ext cx="3040560" cy="1800000"/>
          </a:xfrm>
          <a:prstGeom prst="rect">
            <a:avLst/>
          </a:prstGeom>
          <a:ln w="0">
            <a:noFill/>
          </a:ln>
        </p:spPr>
      </p:pic>
      <p:sp>
        <p:nvSpPr>
          <p:cNvPr id="159" name="AutoShape 5"/>
          <p:cNvSpPr/>
          <p:nvPr/>
        </p:nvSpPr>
        <p:spPr>
          <a:xfrm>
            <a:off x="155520" y="-693720"/>
            <a:ext cx="1942920" cy="1456920"/>
          </a:xfrm>
          <a:prstGeom prst="rect">
            <a:avLst/>
          </a:prstGeom>
          <a:noFill/>
          <a:ln w="0">
            <a:noFill/>
          </a:ln>
        </p:spPr>
        <p:style>
          <a:lnRef idx="0"/>
          <a:fillRef idx="0"/>
          <a:effectRef idx="0"/>
          <a:fontRef idx="minor"/>
        </p:style>
      </p:sp>
      <p:sp>
        <p:nvSpPr>
          <p:cNvPr id="160" name="AutoShape 7"/>
          <p:cNvSpPr/>
          <p:nvPr/>
        </p:nvSpPr>
        <p:spPr>
          <a:xfrm>
            <a:off x="155520" y="-693720"/>
            <a:ext cx="1942920" cy="1456920"/>
          </a:xfrm>
          <a:prstGeom prst="rect">
            <a:avLst/>
          </a:prstGeom>
          <a:noFill/>
          <a:ln w="0">
            <a:noFill/>
          </a:ln>
        </p:spPr>
        <p:style>
          <a:lnRef idx="0"/>
          <a:fillRef idx="0"/>
          <a:effectRef idx="0"/>
          <a:fontRef idx="minor"/>
        </p:style>
      </p:sp>
      <p:sp>
        <p:nvSpPr>
          <p:cNvPr id="161" name="AutoShape 9"/>
          <p:cNvSpPr/>
          <p:nvPr/>
        </p:nvSpPr>
        <p:spPr>
          <a:xfrm>
            <a:off x="155520" y="-693720"/>
            <a:ext cx="1942920" cy="1456920"/>
          </a:xfrm>
          <a:prstGeom prst="rect">
            <a:avLst/>
          </a:prstGeom>
          <a:noFill/>
          <a:ln w="0">
            <a:noFill/>
          </a:ln>
        </p:spPr>
        <p:style>
          <a:lnRef idx="0"/>
          <a:fillRef idx="0"/>
          <a:effectRef idx="0"/>
          <a:fontRef idx="minor"/>
        </p:style>
      </p:sp>
      <p:pic>
        <p:nvPicPr>
          <p:cNvPr id="162" name="Bildobjekt 10" descr="Tanums-kommun-kommunhus.jpg"/>
          <p:cNvPicPr/>
          <p:nvPr/>
        </p:nvPicPr>
        <p:blipFill>
          <a:blip r:embed="rId2"/>
          <a:srcRect l="12660" t="0" r="0" b="0"/>
          <a:stretch/>
        </p:blipFill>
        <p:spPr>
          <a:xfrm>
            <a:off x="5508000" y="4581000"/>
            <a:ext cx="3238200" cy="1853640"/>
          </a:xfrm>
          <a:prstGeom prst="rect">
            <a:avLst/>
          </a:prstGeom>
          <a:ln w="0">
            <a:noFill/>
          </a:ln>
        </p:spPr>
      </p:pic>
      <p:pic>
        <p:nvPicPr>
          <p:cNvPr id="163" name="Bildobjekt 11" descr="VGR.jpg"/>
          <p:cNvPicPr/>
          <p:nvPr/>
        </p:nvPicPr>
        <p:blipFill>
          <a:blip r:embed="rId3"/>
          <a:srcRect l="0" t="0" r="31514" b="0"/>
          <a:stretch/>
        </p:blipFill>
        <p:spPr>
          <a:xfrm>
            <a:off x="3492000" y="4581000"/>
            <a:ext cx="1782720" cy="1868760"/>
          </a:xfrm>
          <a:prstGeom prst="rect">
            <a:avLst/>
          </a:prstGeom>
          <a:ln w="0">
            <a:noFill/>
          </a:ln>
        </p:spPr>
      </p:pic>
    </p:spTree>
  </p:cSld>
  <mc:AlternateContent>
    <mc:Choice Requires="p14">
      <p:transition spd="slow" p14:dur="2000"/>
    </mc:Choice>
    <mc:Fallback>
      <p:transition spd="slow"/>
    </mc:Fallback>
  </mc:AlternateContent>
</p:sld>
</file>

<file path=ppt/slides/slide2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64" name="PlaceHolder 1"/>
          <p:cNvSpPr>
            <a:spLocks noGrp="1"/>
          </p:cNvSpPr>
          <p:nvPr>
            <p:ph type="title"/>
          </p:nvPr>
        </p:nvSpPr>
        <p:spPr>
          <a:xfrm>
            <a:off x="685800" y="2130480"/>
            <a:ext cx="7772040" cy="1469520"/>
          </a:xfrm>
          <a:prstGeom prst="rect">
            <a:avLst/>
          </a:prstGeom>
          <a:noFill/>
          <a:ln w="0">
            <a:noFill/>
          </a:ln>
        </p:spPr>
        <p:txBody>
          <a:bodyPr anchor="ctr">
            <a:noAutofit/>
          </a:bodyPr>
          <a:p>
            <a:pPr algn="ctr">
              <a:lnSpc>
                <a:spcPct val="100000"/>
              </a:lnSpc>
            </a:pPr>
            <a:br/>
            <a:endParaRPr b="0" lang="sv-SE" sz="1800" spc="-1" strike="noStrike">
              <a:solidFill>
                <a:srgbClr val="000000"/>
              </a:solidFill>
              <a:latin typeface="Calibri"/>
            </a:endParaRPr>
          </a:p>
        </p:txBody>
      </p:sp>
      <p:sp>
        <p:nvSpPr>
          <p:cNvPr id="165" name="PlaceHolder 2"/>
          <p:cNvSpPr>
            <a:spLocks noGrp="1"/>
          </p:cNvSpPr>
          <p:nvPr>
            <p:ph type="subTitle"/>
          </p:nvPr>
        </p:nvSpPr>
        <p:spPr>
          <a:xfrm>
            <a:off x="1371600" y="3886200"/>
            <a:ext cx="6400440" cy="1752120"/>
          </a:xfrm>
          <a:prstGeom prst="rect">
            <a:avLst/>
          </a:prstGeom>
          <a:noFill/>
          <a:ln w="0">
            <a:noFill/>
          </a:ln>
        </p:spPr>
        <p:txBody>
          <a:bodyPr anchor="t">
            <a:noAutofit/>
          </a:bodyPr>
          <a:p>
            <a:pPr algn="ctr"/>
            <a:endParaRPr b="0" lang="sv-SE" sz="3200" spc="-1" strike="noStrike">
              <a:latin typeface="Arial"/>
            </a:endParaRPr>
          </a:p>
        </p:txBody>
      </p:sp>
      <p:pic>
        <p:nvPicPr>
          <p:cNvPr id="166" name="Bildobjekt 4" descr="bild omslaget.png"/>
          <p:cNvPicPr/>
          <p:nvPr/>
        </p:nvPicPr>
        <p:blipFill>
          <a:blip r:embed="rId1"/>
          <a:stretch/>
        </p:blipFill>
        <p:spPr>
          <a:xfrm>
            <a:off x="0" y="0"/>
            <a:ext cx="6857640" cy="6857640"/>
          </a:xfrm>
          <a:prstGeom prst="rect">
            <a:avLst/>
          </a:prstGeom>
          <a:ln w="0">
            <a:noFill/>
          </a:ln>
        </p:spPr>
      </p:pic>
      <p:sp>
        <p:nvSpPr>
          <p:cNvPr id="167" name="textruta 5"/>
          <p:cNvSpPr/>
          <p:nvPr/>
        </p:nvSpPr>
        <p:spPr>
          <a:xfrm rot="16200000">
            <a:off x="4018680" y="2128680"/>
            <a:ext cx="7874640" cy="1583640"/>
          </a:xfrm>
          <a:prstGeom prst="rect">
            <a:avLst/>
          </a:prstGeom>
          <a:noFill/>
          <a:ln w="0">
            <a:noFill/>
          </a:ln>
        </p:spPr>
        <p:style>
          <a:lnRef idx="0"/>
          <a:fillRef idx="0"/>
          <a:effectRef idx="0"/>
          <a:fontRef idx="minor"/>
        </p:style>
        <p:txBody>
          <a:bodyPr lIns="90000" rIns="90000" tIns="45000" bIns="45000" anchor="t">
            <a:spAutoFit/>
          </a:bodyPr>
          <a:p>
            <a:pPr>
              <a:lnSpc>
                <a:spcPct val="100000"/>
              </a:lnSpc>
            </a:pPr>
            <a:r>
              <a:rPr b="1" lang="sv-SE" sz="4000" spc="-1" strike="noStrike">
                <a:solidFill>
                  <a:srgbClr val="000000"/>
                </a:solidFill>
                <a:latin typeface="Calibri"/>
              </a:rPr>
              <a:t>ulla.herlitz@helasverige.se    hans@aren.se</a:t>
            </a:r>
            <a:endParaRPr b="0" lang="sv-SE" sz="4000" spc="-1" strike="noStrike">
              <a:latin typeface="Arial"/>
            </a:endParaRPr>
          </a:p>
          <a:p>
            <a:pPr>
              <a:lnSpc>
                <a:spcPct val="100000"/>
              </a:lnSpc>
            </a:pPr>
            <a:endParaRPr b="0" lang="sv-SE" sz="4000" spc="-1" strike="noStrike">
              <a:latin typeface="Arial"/>
            </a:endParaRPr>
          </a:p>
        </p:txBody>
      </p:sp>
    </p:spTree>
  </p:cSld>
  <mc:AlternateContent>
    <mc:Choice Requires="p14">
      <p:transition spd="slow" p14:dur="2000"/>
    </mc:Choice>
    <mc:Fallback>
      <p:transition spd="slow"/>
    </mc:Fallback>
  </mc:AlternateContent>
</p:sld>
</file>

<file path=ppt/slides/slide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8" name="PlaceHolder 1"/>
          <p:cNvSpPr>
            <a:spLocks noGrp="1"/>
          </p:cNvSpPr>
          <p:nvPr>
            <p:ph/>
          </p:nvPr>
        </p:nvSpPr>
        <p:spPr>
          <a:xfrm>
            <a:off x="457200" y="332640"/>
            <a:ext cx="8229240" cy="5793120"/>
          </a:xfrm>
          <a:prstGeom prst="rect">
            <a:avLst/>
          </a:prstGeom>
          <a:noFill/>
          <a:ln w="0">
            <a:noFill/>
          </a:ln>
        </p:spPr>
        <p:txBody>
          <a:bodyPr anchor="t">
            <a:noAutofit/>
          </a:bodyPr>
          <a:p>
            <a:pPr marL="343080" indent="-343080">
              <a:lnSpc>
                <a:spcPct val="100000"/>
              </a:lnSpc>
              <a:spcBef>
                <a:spcPts val="1199"/>
              </a:spcBef>
              <a:tabLst>
                <a:tab algn="l" pos="0"/>
              </a:tabLst>
            </a:pPr>
            <a:r>
              <a:rPr b="0" lang="sv-SE" sz="6000" spc="-1" strike="noStrike">
                <a:solidFill>
                  <a:srgbClr val="000000"/>
                </a:solidFill>
                <a:latin typeface="Calibri"/>
              </a:rPr>
              <a:t>	</a:t>
            </a:r>
            <a:r>
              <a:rPr b="1" lang="sv-SE" sz="6000" spc="-1" strike="noStrike">
                <a:solidFill>
                  <a:srgbClr val="4f6228"/>
                </a:solidFill>
                <a:latin typeface="Calibri"/>
              </a:rPr>
              <a:t>I mitten av 1700-talet</a:t>
            </a:r>
            <a:endParaRPr b="0" lang="sv-SE" sz="6000" spc="-1" strike="noStrike">
              <a:solidFill>
                <a:srgbClr val="000000"/>
              </a:solidFill>
              <a:latin typeface="Calibri"/>
            </a:endParaRPr>
          </a:p>
          <a:p>
            <a:pPr marL="343080" indent="-343080">
              <a:lnSpc>
                <a:spcPct val="100000"/>
              </a:lnSpc>
              <a:spcBef>
                <a:spcPts val="720"/>
              </a:spcBef>
              <a:tabLst>
                <a:tab algn="l" pos="0"/>
              </a:tabLst>
            </a:pPr>
            <a:r>
              <a:rPr b="0" lang="sv-SE" sz="3600" spc="-1" strike="noStrike">
                <a:solidFill>
                  <a:srgbClr val="000000"/>
                </a:solidFill>
                <a:latin typeface="Calibri"/>
              </a:rPr>
              <a:t>	</a:t>
            </a:r>
            <a:r>
              <a:rPr b="0" lang="sv-SE" sz="3600" spc="-1" strike="noStrike">
                <a:solidFill>
                  <a:srgbClr val="000000"/>
                </a:solidFill>
                <a:latin typeface="Calibri"/>
              </a:rPr>
              <a:t>utfärdades en mönster-by-ordning som Kunglig Maj:t sände ut till alla byarna för att anpassas till lokala förhållanden och sedvaneregler. By-ordningen skulle sedan fastställas av Härads Rätten för att ”för lag uti byeskrån vara gällande”.</a:t>
            </a:r>
            <a:endParaRPr b="0" lang="sv-SE" sz="3600" spc="-1" strike="noStrike">
              <a:solidFill>
                <a:srgbClr val="000000"/>
              </a:solidFill>
              <a:latin typeface="Calibri"/>
            </a:endParaRPr>
          </a:p>
        </p:txBody>
      </p:sp>
    </p:spTree>
  </p:cSld>
  <mc:AlternateContent>
    <mc:Choice Requires="p14">
      <p:transition spd="slow" p14:dur="2000"/>
    </mc:Choice>
    <mc:Fallback>
      <p:transition spd="slow"/>
    </mc:Fallback>
  </mc:AlternateContent>
</p:sld>
</file>

<file path=ppt/slides/slide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9" name="PlaceHolder 1"/>
          <p:cNvSpPr>
            <a:spLocks noGrp="1"/>
          </p:cNvSpPr>
          <p:nvPr>
            <p:ph type="title"/>
          </p:nvPr>
        </p:nvSpPr>
        <p:spPr>
          <a:xfrm>
            <a:off x="-684720" y="260640"/>
            <a:ext cx="8229240" cy="1142640"/>
          </a:xfrm>
          <a:prstGeom prst="rect">
            <a:avLst/>
          </a:prstGeom>
          <a:noFill/>
          <a:ln w="0">
            <a:noFill/>
          </a:ln>
        </p:spPr>
        <p:txBody>
          <a:bodyPr anchor="ctr">
            <a:normAutofit/>
          </a:bodyPr>
          <a:p>
            <a:pPr algn="ctr">
              <a:lnSpc>
                <a:spcPct val="100000"/>
              </a:lnSpc>
            </a:pPr>
            <a:r>
              <a:rPr b="1" lang="sv-SE" sz="4400" spc="-1" strike="noStrike">
                <a:solidFill>
                  <a:srgbClr val="4f6228"/>
                </a:solidFill>
                <a:latin typeface="Calibri"/>
              </a:rPr>
              <a:t>Styrsö By ordning 1821</a:t>
            </a:r>
            <a:br/>
            <a:r>
              <a:rPr b="1" lang="sv-SE" sz="1600" spc="-1" strike="noStrike">
                <a:solidFill>
                  <a:srgbClr val="4f6228"/>
                </a:solidFill>
                <a:latin typeface="Calibri"/>
              </a:rPr>
              <a:t>Fastställd av Härads Rätten </a:t>
            </a:r>
            <a:endParaRPr b="0" lang="sv-SE" sz="1600" spc="-1" strike="noStrike">
              <a:solidFill>
                <a:srgbClr val="000000"/>
              </a:solidFill>
              <a:latin typeface="Calibri"/>
            </a:endParaRPr>
          </a:p>
        </p:txBody>
      </p:sp>
      <p:sp>
        <p:nvSpPr>
          <p:cNvPr id="90" name="PlaceHolder 2"/>
          <p:cNvSpPr>
            <a:spLocks noGrp="1"/>
          </p:cNvSpPr>
          <p:nvPr>
            <p:ph/>
          </p:nvPr>
        </p:nvSpPr>
        <p:spPr>
          <a:xfrm>
            <a:off x="467640" y="1556640"/>
            <a:ext cx="8229240" cy="4525560"/>
          </a:xfrm>
          <a:prstGeom prst="rect">
            <a:avLst/>
          </a:prstGeom>
          <a:noFill/>
          <a:ln w="0">
            <a:noFill/>
          </a:ln>
        </p:spPr>
        <p:txBody>
          <a:bodyPr anchor="t">
            <a:noAutofit/>
          </a:bodyPr>
          <a:p>
            <a:pPr marL="343080" indent="-343080" algn="ctr">
              <a:lnSpc>
                <a:spcPct val="100000"/>
              </a:lnSpc>
              <a:spcBef>
                <a:spcPts val="641"/>
              </a:spcBef>
              <a:tabLst>
                <a:tab algn="l" pos="0"/>
              </a:tabLst>
            </a:pPr>
            <a:r>
              <a:rPr b="0" lang="sv-SE" sz="3200" spc="-1" strike="noStrike">
                <a:solidFill>
                  <a:srgbClr val="000000"/>
                </a:solidFill>
                <a:latin typeface="Calibri"/>
              </a:rPr>
              <a:t>§ 14</a:t>
            </a:r>
            <a:endParaRPr b="0" lang="sv-SE" sz="3200" spc="-1" strike="noStrike">
              <a:solidFill>
                <a:srgbClr val="000000"/>
              </a:solidFill>
              <a:latin typeface="Calibri"/>
            </a:endParaRPr>
          </a:p>
          <a:p>
            <a:pPr marL="343080" indent="-343080">
              <a:lnSpc>
                <a:spcPct val="100000"/>
              </a:lnSpc>
              <a:spcBef>
                <a:spcPts val="641"/>
              </a:spcBef>
              <a:tabLst>
                <a:tab algn="l" pos="0"/>
              </a:tabLst>
            </a:pPr>
            <a:r>
              <a:rPr b="0" lang="sv-SE" sz="3200" spc="-1" strike="noStrike">
                <a:solidFill>
                  <a:srgbClr val="000000"/>
                </a:solidFill>
                <a:latin typeface="Calibri"/>
              </a:rPr>
              <a:t>	</a:t>
            </a:r>
            <a:r>
              <a:rPr b="0" lang="sv-SE" sz="3200" spc="-1" strike="noStrike">
                <a:solidFill>
                  <a:srgbClr val="000000"/>
                </a:solidFill>
                <a:latin typeface="Calibri"/>
              </a:rPr>
              <a:t>Då det är ungdomens wana att sent om aftnarne och nattetid gå omkring i byen, ofreda folk med stenkastande i wäggarne och stojande, så skall det wid förekommande der af wara  föräldrarnas och husbönders skyldighet att sedan kl. 9 om aftonen ej tillåta de i huset warande personer, kringwandra i byen wid bot af En Rd B:o.</a:t>
            </a:r>
            <a:endParaRPr b="0" lang="sv-SE" sz="3200" spc="-1" strike="noStrike">
              <a:solidFill>
                <a:srgbClr val="000000"/>
              </a:solidFill>
              <a:latin typeface="Calibri"/>
            </a:endParaRPr>
          </a:p>
        </p:txBody>
      </p:sp>
      <p:pic>
        <p:nvPicPr>
          <p:cNvPr id="91" name="Picture 2" descr="Bildresultat för en riksdaler banco"/>
          <p:cNvPicPr/>
          <p:nvPr/>
        </p:nvPicPr>
        <p:blipFill>
          <a:blip r:embed="rId1"/>
          <a:stretch/>
        </p:blipFill>
        <p:spPr>
          <a:xfrm rot="20570400">
            <a:off x="6278760" y="210600"/>
            <a:ext cx="2857320" cy="1752120"/>
          </a:xfrm>
          <a:prstGeom prst="rect">
            <a:avLst/>
          </a:prstGeom>
          <a:ln w="0">
            <a:noFill/>
          </a:ln>
        </p:spPr>
      </p:pic>
    </p:spTree>
  </p:cSld>
  <mc:AlternateContent>
    <mc:Choice Requires="p14">
      <p:transition spd="slow" p14:dur="2000"/>
    </mc:Choice>
    <mc:Fallback>
      <p:transition spd="slow"/>
    </mc:Fallback>
  </mc:AlternateContent>
</p:sld>
</file>

<file path=ppt/slides/slide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2" name="PlaceHolder 1"/>
          <p:cNvSpPr>
            <a:spLocks noGrp="1"/>
          </p:cNvSpPr>
          <p:nvPr>
            <p:ph type="title"/>
          </p:nvPr>
        </p:nvSpPr>
        <p:spPr>
          <a:xfrm>
            <a:off x="457200" y="274680"/>
            <a:ext cx="8229240" cy="1142640"/>
          </a:xfrm>
          <a:prstGeom prst="rect">
            <a:avLst/>
          </a:prstGeom>
          <a:noFill/>
          <a:ln w="0">
            <a:noFill/>
          </a:ln>
        </p:spPr>
        <p:txBody>
          <a:bodyPr anchor="ctr">
            <a:noAutofit/>
          </a:bodyPr>
          <a:p>
            <a:endParaRPr b="0" lang="sv-SE" sz="1800" spc="-1" strike="noStrike">
              <a:solidFill>
                <a:srgbClr val="000000"/>
              </a:solidFill>
              <a:latin typeface="Calibri"/>
            </a:endParaRPr>
          </a:p>
        </p:txBody>
      </p:sp>
      <p:sp>
        <p:nvSpPr>
          <p:cNvPr id="93" name="PlaceHolder 2"/>
          <p:cNvSpPr>
            <a:spLocks noGrp="1"/>
          </p:cNvSpPr>
          <p:nvPr>
            <p:ph/>
          </p:nvPr>
        </p:nvSpPr>
        <p:spPr>
          <a:xfrm>
            <a:off x="457200" y="1600200"/>
            <a:ext cx="8229240" cy="4525560"/>
          </a:xfrm>
          <a:prstGeom prst="rect">
            <a:avLst/>
          </a:prstGeom>
          <a:noFill/>
          <a:ln w="0">
            <a:noFill/>
          </a:ln>
        </p:spPr>
        <p:txBody>
          <a:bodyPr anchor="t">
            <a:noAutofit/>
          </a:bodyPr>
          <a:p>
            <a:endParaRPr b="0" lang="sv-SE" sz="3200" spc="-1" strike="noStrike">
              <a:solidFill>
                <a:srgbClr val="000000"/>
              </a:solidFill>
              <a:latin typeface="Calibri"/>
            </a:endParaRPr>
          </a:p>
        </p:txBody>
      </p:sp>
      <p:sp>
        <p:nvSpPr>
          <p:cNvPr id="94" name="AutoShape 2"/>
          <p:cNvSpPr/>
          <p:nvPr/>
        </p:nvSpPr>
        <p:spPr>
          <a:xfrm>
            <a:off x="155520" y="-144360"/>
            <a:ext cx="304560" cy="304560"/>
          </a:xfrm>
          <a:prstGeom prst="rect">
            <a:avLst/>
          </a:prstGeom>
          <a:noFill/>
          <a:ln w="0">
            <a:noFill/>
          </a:ln>
        </p:spPr>
        <p:style>
          <a:lnRef idx="0"/>
          <a:fillRef idx="0"/>
          <a:effectRef idx="0"/>
          <a:fontRef idx="minor"/>
        </p:style>
      </p:sp>
      <p:sp>
        <p:nvSpPr>
          <p:cNvPr id="95" name="AutoShape 4"/>
          <p:cNvSpPr/>
          <p:nvPr/>
        </p:nvSpPr>
        <p:spPr>
          <a:xfrm>
            <a:off x="155520" y="-144360"/>
            <a:ext cx="304560" cy="304560"/>
          </a:xfrm>
          <a:prstGeom prst="rect">
            <a:avLst/>
          </a:prstGeom>
          <a:noFill/>
          <a:ln w="0">
            <a:noFill/>
          </a:ln>
        </p:spPr>
        <p:style>
          <a:lnRef idx="0"/>
          <a:fillRef idx="0"/>
          <a:effectRef idx="0"/>
          <a:fontRef idx="minor"/>
        </p:style>
      </p:sp>
      <p:sp>
        <p:nvSpPr>
          <p:cNvPr id="96" name="AutoShape 6"/>
          <p:cNvSpPr/>
          <p:nvPr/>
        </p:nvSpPr>
        <p:spPr>
          <a:xfrm>
            <a:off x="155520" y="-144360"/>
            <a:ext cx="304560" cy="304560"/>
          </a:xfrm>
          <a:prstGeom prst="rect">
            <a:avLst/>
          </a:prstGeom>
          <a:noFill/>
          <a:ln w="0">
            <a:noFill/>
          </a:ln>
        </p:spPr>
        <p:style>
          <a:lnRef idx="0"/>
          <a:fillRef idx="0"/>
          <a:effectRef idx="0"/>
          <a:fontRef idx="minor"/>
        </p:style>
      </p:sp>
      <p:sp>
        <p:nvSpPr>
          <p:cNvPr id="97" name="AutoShape 8"/>
          <p:cNvSpPr/>
          <p:nvPr/>
        </p:nvSpPr>
        <p:spPr>
          <a:xfrm>
            <a:off x="155520" y="-144360"/>
            <a:ext cx="304560" cy="304560"/>
          </a:xfrm>
          <a:prstGeom prst="rect">
            <a:avLst/>
          </a:prstGeom>
          <a:noFill/>
          <a:ln w="0">
            <a:noFill/>
          </a:ln>
        </p:spPr>
        <p:style>
          <a:lnRef idx="0"/>
          <a:fillRef idx="0"/>
          <a:effectRef idx="0"/>
          <a:fontRef idx="minor"/>
        </p:style>
      </p:sp>
      <p:sp>
        <p:nvSpPr>
          <p:cNvPr id="98" name="AutoShape 10"/>
          <p:cNvSpPr/>
          <p:nvPr/>
        </p:nvSpPr>
        <p:spPr>
          <a:xfrm>
            <a:off x="155520" y="-144360"/>
            <a:ext cx="304560" cy="304560"/>
          </a:xfrm>
          <a:prstGeom prst="rect">
            <a:avLst/>
          </a:prstGeom>
          <a:noFill/>
          <a:ln w="0">
            <a:noFill/>
          </a:ln>
        </p:spPr>
        <p:style>
          <a:lnRef idx="0"/>
          <a:fillRef idx="0"/>
          <a:effectRef idx="0"/>
          <a:fontRef idx="minor"/>
        </p:style>
      </p:sp>
      <p:pic>
        <p:nvPicPr>
          <p:cNvPr id="99" name="Picture 12" descr="Bildresultat för brevlåda trasig"/>
          <p:cNvPicPr/>
          <p:nvPr/>
        </p:nvPicPr>
        <p:blipFill>
          <a:blip r:embed="rId1"/>
          <a:stretch/>
        </p:blipFill>
        <p:spPr>
          <a:xfrm>
            <a:off x="539640" y="548640"/>
            <a:ext cx="7476840" cy="5402160"/>
          </a:xfrm>
          <a:prstGeom prst="rect">
            <a:avLst/>
          </a:prstGeom>
          <a:ln w="0">
            <a:noFill/>
          </a:ln>
        </p:spPr>
      </p:pic>
    </p:spTree>
  </p:cSld>
  <mc:AlternateContent>
    <mc:Choice Requires="p14">
      <p:transition spd="slow" p14:dur="2000"/>
    </mc:Choice>
    <mc:Fallback>
      <p:transition spd="slow"/>
    </mc:Fallback>
  </mc:AlternateContent>
</p:sld>
</file>

<file path=ppt/slides/slide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00" name="Bildobjekt 8" descr="Polis160908 (2).jpg"/>
          <p:cNvPicPr/>
          <p:nvPr/>
        </p:nvPicPr>
        <p:blipFill>
          <a:blip r:embed="rId1"/>
          <a:srcRect l="10221" t="0" r="0" b="0"/>
          <a:stretch/>
        </p:blipFill>
        <p:spPr>
          <a:xfrm>
            <a:off x="2339640" y="620640"/>
            <a:ext cx="4752000" cy="5755680"/>
          </a:xfrm>
          <a:prstGeom prst="rect">
            <a:avLst/>
          </a:prstGeom>
          <a:ln w="0">
            <a:noFill/>
          </a:ln>
        </p:spPr>
      </p:pic>
    </p:spTree>
  </p:cSld>
  <mc:AlternateContent>
    <mc:Choice Requires="p14">
      <p:transition spd="slow" p14:dur="2000"/>
    </mc:Choice>
    <mc:Fallback>
      <p:transition spd="slow"/>
    </mc:Fallback>
  </mc:AlternateContent>
</p:sld>
</file>

<file path=ppt/slides/slide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01" name="Platshållare för innehåll 7" descr="Lastmoped_ar_ett_vanligt_transportmedel.jpg"/>
          <p:cNvPicPr/>
          <p:nvPr/>
        </p:nvPicPr>
        <p:blipFill>
          <a:blip r:embed="rId1"/>
          <a:srcRect l="27517" t="0" r="13519" b="0"/>
          <a:stretch/>
        </p:blipFill>
        <p:spPr>
          <a:xfrm>
            <a:off x="1835640" y="476640"/>
            <a:ext cx="5040360" cy="5610960"/>
          </a:xfrm>
          <a:prstGeom prst="rect">
            <a:avLst/>
          </a:prstGeom>
          <a:ln w="0">
            <a:noFill/>
          </a:ln>
        </p:spPr>
      </p:pic>
    </p:spTree>
  </p:cSld>
  <mc:AlternateContent>
    <mc:Choice Requires="p14">
      <p:transition spd="slow" p14:dur="2000"/>
    </mc:Choice>
    <mc:Fallback>
      <p:transition spd="slow"/>
    </mc:Fallback>
  </mc:AlternateContent>
</p:sld>
</file>

<file path=ppt/slides/slide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02" name="PlaceHolder 1"/>
          <p:cNvSpPr>
            <a:spLocks noGrp="1"/>
          </p:cNvSpPr>
          <p:nvPr>
            <p:ph type="title"/>
          </p:nvPr>
        </p:nvSpPr>
        <p:spPr>
          <a:xfrm>
            <a:off x="457200" y="274680"/>
            <a:ext cx="8229240" cy="1142640"/>
          </a:xfrm>
          <a:prstGeom prst="rect">
            <a:avLst/>
          </a:prstGeom>
          <a:noFill/>
          <a:ln w="0">
            <a:noFill/>
          </a:ln>
        </p:spPr>
        <p:txBody>
          <a:bodyPr anchor="ctr">
            <a:normAutofit/>
          </a:bodyPr>
          <a:p>
            <a:pPr algn="ctr">
              <a:lnSpc>
                <a:spcPct val="100000"/>
              </a:lnSpc>
            </a:pPr>
            <a:r>
              <a:rPr b="1" lang="sv-SE" sz="4400" spc="-1" strike="noStrike">
                <a:solidFill>
                  <a:srgbClr val="4f6228"/>
                </a:solidFill>
                <a:latin typeface="Calibri"/>
              </a:rPr>
              <a:t>Styrsö By ordning 1821</a:t>
            </a:r>
            <a:br/>
            <a:r>
              <a:rPr b="1" lang="sv-SE" sz="1800" spc="-1" strike="noStrike">
                <a:solidFill>
                  <a:srgbClr val="4f6228"/>
                </a:solidFill>
                <a:latin typeface="Calibri"/>
              </a:rPr>
              <a:t>Fastställd av Härads Rätten </a:t>
            </a:r>
            <a:endParaRPr b="0" lang="sv-SE" sz="1800" spc="-1" strike="noStrike">
              <a:solidFill>
                <a:srgbClr val="000000"/>
              </a:solidFill>
              <a:latin typeface="Calibri"/>
            </a:endParaRPr>
          </a:p>
        </p:txBody>
      </p:sp>
      <p:sp>
        <p:nvSpPr>
          <p:cNvPr id="103" name="PlaceHolder 2"/>
          <p:cNvSpPr>
            <a:spLocks noGrp="1"/>
          </p:cNvSpPr>
          <p:nvPr>
            <p:ph/>
          </p:nvPr>
        </p:nvSpPr>
        <p:spPr>
          <a:xfrm>
            <a:off x="457200" y="1600200"/>
            <a:ext cx="8229240" cy="4525560"/>
          </a:xfrm>
          <a:prstGeom prst="rect">
            <a:avLst/>
          </a:prstGeom>
          <a:noFill/>
          <a:ln w="0">
            <a:noFill/>
          </a:ln>
        </p:spPr>
        <p:txBody>
          <a:bodyPr anchor="t">
            <a:noAutofit/>
          </a:bodyPr>
          <a:p>
            <a:pPr marL="343080" indent="-343080" algn="ctr">
              <a:lnSpc>
                <a:spcPct val="100000"/>
              </a:lnSpc>
              <a:spcBef>
                <a:spcPts val="641"/>
              </a:spcBef>
              <a:tabLst>
                <a:tab algn="l" pos="0"/>
              </a:tabLst>
            </a:pPr>
            <a:r>
              <a:rPr b="0" lang="sv-SE" sz="3200" spc="-1" strike="noStrike">
                <a:solidFill>
                  <a:srgbClr val="000000"/>
                </a:solidFill>
                <a:latin typeface="Calibri"/>
              </a:rPr>
              <a:t>§ 8</a:t>
            </a:r>
            <a:endParaRPr b="0" lang="sv-SE" sz="3200" spc="-1" strike="noStrike">
              <a:solidFill>
                <a:srgbClr val="000000"/>
              </a:solidFill>
              <a:latin typeface="Calibri"/>
            </a:endParaRPr>
          </a:p>
          <a:p>
            <a:pPr marL="343080" indent="-343080">
              <a:lnSpc>
                <a:spcPct val="100000"/>
              </a:lnSpc>
              <a:spcBef>
                <a:spcPts val="641"/>
              </a:spcBef>
              <a:tabLst>
                <a:tab algn="l" pos="0"/>
              </a:tabLst>
            </a:pPr>
            <a:r>
              <a:rPr b="0" lang="sv-SE" sz="3200" spc="-1" strike="noStrike">
                <a:solidFill>
                  <a:srgbClr val="000000"/>
                </a:solidFill>
                <a:latin typeface="Calibri"/>
              </a:rPr>
              <a:t>	</a:t>
            </a:r>
            <a:r>
              <a:rPr b="0" lang="sv-SE" sz="3200" spc="-1" strike="noStrike">
                <a:solidFill>
                  <a:srgbClr val="000000"/>
                </a:solidFill>
                <a:latin typeface="Calibri"/>
              </a:rPr>
              <a:t>Twänne Åldermän wäljas, som efterse att denna By Ordning efterlefwes och att den som sig däremotförbryter blifwer till det utsatta ansvwaret fäld. Dessa Åldermän Om bytas årligen emellan Åboerne och får ingen neka att denna befattning efter sin Tour emottaga. </a:t>
            </a:r>
            <a:endParaRPr b="0" lang="sv-SE" sz="3200" spc="-1" strike="noStrike">
              <a:solidFill>
                <a:srgbClr val="000000"/>
              </a:solidFill>
              <a:latin typeface="Calibri"/>
            </a:endParaRPr>
          </a:p>
        </p:txBody>
      </p:sp>
    </p:spTree>
  </p:cSld>
  <mc:AlternateContent>
    <mc:Choice Requires="p14">
      <p:transition spd="slow" p14:dur="2000"/>
    </mc:Choice>
    <mc:Fallback>
      <p:transition spd="slow"/>
    </mc:Fallback>
  </mc:AlternateContent>
</p:sld>
</file>

<file path=ppt/slides/slide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04" name="Bildobjekt 9" descr="Kville_kyrka.jpg"/>
          <p:cNvPicPr/>
          <p:nvPr/>
        </p:nvPicPr>
        <p:blipFill>
          <a:blip r:embed="rId1"/>
          <a:stretch/>
        </p:blipFill>
        <p:spPr>
          <a:xfrm>
            <a:off x="611640" y="4077000"/>
            <a:ext cx="3192120" cy="2394000"/>
          </a:xfrm>
          <a:prstGeom prst="rect">
            <a:avLst/>
          </a:prstGeom>
          <a:ln w="0">
            <a:noFill/>
          </a:ln>
        </p:spPr>
      </p:pic>
      <p:pic>
        <p:nvPicPr>
          <p:cNvPr id="105" name="Bildobjekt 8" descr="Tanum_Bottna_kyrka.JPG"/>
          <p:cNvPicPr/>
          <p:nvPr/>
        </p:nvPicPr>
        <p:blipFill>
          <a:blip r:embed="rId2"/>
          <a:stretch/>
        </p:blipFill>
        <p:spPr>
          <a:xfrm>
            <a:off x="3996000" y="4077000"/>
            <a:ext cx="3635640" cy="2424600"/>
          </a:xfrm>
          <a:prstGeom prst="rect">
            <a:avLst/>
          </a:prstGeom>
          <a:ln w="0">
            <a:noFill/>
          </a:ln>
        </p:spPr>
      </p:pic>
      <p:pic>
        <p:nvPicPr>
          <p:cNvPr id="106" name="Bildobjekt 7" descr="svenneby gamla kyrka.jpg"/>
          <p:cNvPicPr/>
          <p:nvPr/>
        </p:nvPicPr>
        <p:blipFill>
          <a:blip r:embed="rId3"/>
          <a:stretch/>
        </p:blipFill>
        <p:spPr>
          <a:xfrm>
            <a:off x="899640" y="1196640"/>
            <a:ext cx="6030720" cy="2780640"/>
          </a:xfrm>
          <a:prstGeom prst="rect">
            <a:avLst/>
          </a:prstGeom>
          <a:ln w="0">
            <a:noFill/>
          </a:ln>
        </p:spPr>
      </p:pic>
      <p:sp>
        <p:nvSpPr>
          <p:cNvPr id="107" name="PlaceHolder 1"/>
          <p:cNvSpPr>
            <a:spLocks noGrp="1"/>
          </p:cNvSpPr>
          <p:nvPr>
            <p:ph type="title"/>
          </p:nvPr>
        </p:nvSpPr>
        <p:spPr>
          <a:xfrm>
            <a:off x="683640" y="260640"/>
            <a:ext cx="8229240" cy="1142640"/>
          </a:xfrm>
          <a:prstGeom prst="rect">
            <a:avLst/>
          </a:prstGeom>
          <a:noFill/>
          <a:ln w="0">
            <a:noFill/>
          </a:ln>
        </p:spPr>
        <p:txBody>
          <a:bodyPr anchor="ctr">
            <a:noAutofit/>
          </a:bodyPr>
          <a:p>
            <a:pPr algn="ctr">
              <a:lnSpc>
                <a:spcPct val="100000"/>
              </a:lnSpc>
            </a:pPr>
            <a:r>
              <a:rPr b="1" lang="sv-SE" sz="4000" spc="-1" strike="noStrike">
                <a:solidFill>
                  <a:srgbClr val="4f6228"/>
                </a:solidFill>
                <a:latin typeface="Calibri"/>
              </a:rPr>
              <a:t>Socknarna funnits sedan medeltiden</a:t>
            </a:r>
            <a:br/>
            <a:r>
              <a:rPr b="1" lang="sv-SE" sz="4000" spc="-1" strike="noStrike">
                <a:solidFill>
                  <a:srgbClr val="4f6228"/>
                </a:solidFill>
                <a:latin typeface="Calibri"/>
              </a:rPr>
              <a:t>ofta på gamla hedniska kultplatser</a:t>
            </a:r>
            <a:endParaRPr b="0" lang="sv-SE" sz="4000" spc="-1" strike="noStrike">
              <a:solidFill>
                <a:srgbClr val="000000"/>
              </a:solidFill>
              <a:latin typeface="Calibri"/>
            </a:endParaRPr>
          </a:p>
        </p:txBody>
      </p:sp>
      <p:sp>
        <p:nvSpPr>
          <p:cNvPr id="108" name="PlaceHolder 2"/>
          <p:cNvSpPr>
            <a:spLocks noGrp="1"/>
          </p:cNvSpPr>
          <p:nvPr>
            <p:ph/>
          </p:nvPr>
        </p:nvSpPr>
        <p:spPr>
          <a:xfrm>
            <a:off x="457200" y="1600200"/>
            <a:ext cx="8229240" cy="4525560"/>
          </a:xfrm>
          <a:prstGeom prst="rect">
            <a:avLst/>
          </a:prstGeom>
          <a:noFill/>
          <a:ln w="0">
            <a:noFill/>
          </a:ln>
        </p:spPr>
        <p:txBody>
          <a:bodyPr anchor="t">
            <a:normAutofit fontScale="71000"/>
          </a:bodyPr>
          <a:p>
            <a:pPr marL="343080" indent="-343080">
              <a:lnSpc>
                <a:spcPct val="100000"/>
              </a:lnSpc>
              <a:spcBef>
                <a:spcPts val="641"/>
              </a:spcBef>
              <a:tabLst>
                <a:tab algn="l" pos="0"/>
              </a:tabLst>
            </a:pPr>
            <a:endParaRPr b="0" lang="sv-SE" sz="3200" spc="-1" strike="noStrike">
              <a:solidFill>
                <a:srgbClr val="000000"/>
              </a:solidFill>
              <a:latin typeface="Calibri"/>
            </a:endParaRPr>
          </a:p>
          <a:p>
            <a:pPr marL="343080" indent="-343080">
              <a:lnSpc>
                <a:spcPct val="100000"/>
              </a:lnSpc>
              <a:spcBef>
                <a:spcPts val="641"/>
              </a:spcBef>
              <a:tabLst>
                <a:tab algn="l" pos="0"/>
              </a:tabLst>
            </a:pPr>
            <a:endParaRPr b="0" lang="sv-SE" sz="3200" spc="-1" strike="noStrike">
              <a:solidFill>
                <a:srgbClr val="000000"/>
              </a:solidFill>
              <a:latin typeface="Calibri"/>
            </a:endParaRPr>
          </a:p>
          <a:p>
            <a:pPr marL="343080" indent="-343080">
              <a:lnSpc>
                <a:spcPct val="100000"/>
              </a:lnSpc>
              <a:spcBef>
                <a:spcPts val="641"/>
              </a:spcBef>
              <a:tabLst>
                <a:tab algn="l" pos="0"/>
              </a:tabLst>
            </a:pPr>
            <a:endParaRPr b="0" lang="sv-SE" sz="3200" spc="-1" strike="noStrike">
              <a:solidFill>
                <a:srgbClr val="000000"/>
              </a:solidFill>
              <a:latin typeface="Calibri"/>
            </a:endParaRPr>
          </a:p>
          <a:p>
            <a:pPr marL="343080" indent="-343080">
              <a:lnSpc>
                <a:spcPct val="100000"/>
              </a:lnSpc>
              <a:spcBef>
                <a:spcPts val="641"/>
              </a:spcBef>
              <a:tabLst>
                <a:tab algn="l" pos="0"/>
              </a:tabLst>
            </a:pPr>
            <a:endParaRPr b="0" lang="sv-SE" sz="3200" spc="-1" strike="noStrike">
              <a:solidFill>
                <a:srgbClr val="000000"/>
              </a:solidFill>
              <a:latin typeface="Calibri"/>
            </a:endParaRPr>
          </a:p>
          <a:p>
            <a:pPr marL="343080" indent="-343080">
              <a:lnSpc>
                <a:spcPct val="100000"/>
              </a:lnSpc>
              <a:spcBef>
                <a:spcPts val="641"/>
              </a:spcBef>
              <a:tabLst>
                <a:tab algn="l" pos="0"/>
              </a:tabLst>
            </a:pPr>
            <a:endParaRPr b="0" lang="sv-SE" sz="3200" spc="-1" strike="noStrike">
              <a:solidFill>
                <a:srgbClr val="000000"/>
              </a:solidFill>
              <a:latin typeface="Calibri"/>
            </a:endParaRPr>
          </a:p>
          <a:p>
            <a:pPr marL="343080" indent="-343080">
              <a:lnSpc>
                <a:spcPct val="100000"/>
              </a:lnSpc>
              <a:spcBef>
                <a:spcPts val="641"/>
              </a:spcBef>
              <a:tabLst>
                <a:tab algn="l" pos="0"/>
              </a:tabLst>
            </a:pPr>
            <a:endParaRPr b="0" lang="sv-SE" sz="3200" spc="-1" strike="noStrike">
              <a:solidFill>
                <a:srgbClr val="000000"/>
              </a:solidFill>
              <a:latin typeface="Calibri"/>
            </a:endParaRPr>
          </a:p>
          <a:p>
            <a:pPr marL="343080" indent="-343080">
              <a:lnSpc>
                <a:spcPct val="100000"/>
              </a:lnSpc>
              <a:spcBef>
                <a:spcPts val="641"/>
              </a:spcBef>
              <a:tabLst>
                <a:tab algn="l" pos="0"/>
              </a:tabLst>
            </a:pPr>
            <a:endParaRPr b="0" lang="sv-SE" sz="3200" spc="-1" strike="noStrike">
              <a:solidFill>
                <a:srgbClr val="000000"/>
              </a:solidFill>
              <a:latin typeface="Calibri"/>
            </a:endParaRPr>
          </a:p>
          <a:p>
            <a:pPr marL="343080" indent="-343080">
              <a:lnSpc>
                <a:spcPct val="100000"/>
              </a:lnSpc>
              <a:spcBef>
                <a:spcPts val="641"/>
              </a:spcBef>
              <a:tabLst>
                <a:tab algn="l" pos="0"/>
              </a:tabLst>
            </a:pPr>
            <a:endParaRPr b="0" lang="sv-SE" sz="3200" spc="-1" strike="noStrike">
              <a:solidFill>
                <a:srgbClr val="000000"/>
              </a:solidFill>
              <a:latin typeface="Calibri"/>
            </a:endParaRPr>
          </a:p>
          <a:p>
            <a:pPr marL="343080" indent="-343080">
              <a:lnSpc>
                <a:spcPct val="100000"/>
              </a:lnSpc>
              <a:spcBef>
                <a:spcPts val="641"/>
              </a:spcBef>
              <a:tabLst>
                <a:tab algn="l" pos="0"/>
              </a:tabLst>
            </a:pPr>
            <a:endParaRPr b="0" lang="sv-SE" sz="3200" spc="-1" strike="noStrike">
              <a:solidFill>
                <a:srgbClr val="000000"/>
              </a:solidFill>
              <a:latin typeface="Calibri"/>
            </a:endParaRPr>
          </a:p>
          <a:p>
            <a:pPr marL="343080" indent="-343080">
              <a:lnSpc>
                <a:spcPct val="100000"/>
              </a:lnSpc>
              <a:spcBef>
                <a:spcPts val="641"/>
              </a:spcBef>
              <a:tabLst>
                <a:tab algn="l" pos="0"/>
              </a:tabLst>
            </a:pPr>
            <a:endParaRPr b="0" lang="sv-SE" sz="3200" spc="-1" strike="noStrike">
              <a:solidFill>
                <a:srgbClr val="000000"/>
              </a:solidFill>
              <a:latin typeface="Calibri"/>
            </a:endParaRPr>
          </a:p>
          <a:p>
            <a:pPr marL="343080" indent="-343080">
              <a:lnSpc>
                <a:spcPct val="100000"/>
              </a:lnSpc>
              <a:spcBef>
                <a:spcPts val="641"/>
              </a:spcBef>
              <a:tabLst>
                <a:tab algn="l" pos="0"/>
              </a:tabLst>
            </a:pPr>
            <a:r>
              <a:rPr b="0" lang="sv-SE" sz="3200" spc="-1" strike="noStrike">
                <a:solidFill>
                  <a:srgbClr val="000000"/>
                </a:solidFill>
                <a:latin typeface="Calibri"/>
              </a:rPr>
              <a:t> </a:t>
            </a:r>
            <a:endParaRPr b="0" lang="sv-SE" sz="3200" spc="-1" strike="noStrike">
              <a:solidFill>
                <a:srgbClr val="000000"/>
              </a:solidFill>
              <a:latin typeface="Calibri"/>
            </a:endParaRPr>
          </a:p>
          <a:p>
            <a:pPr marL="343080" indent="-343080">
              <a:lnSpc>
                <a:spcPct val="100000"/>
              </a:lnSpc>
              <a:spcBef>
                <a:spcPts val="641"/>
              </a:spcBef>
              <a:tabLst>
                <a:tab algn="l" pos="0"/>
              </a:tabLst>
            </a:pPr>
            <a:endParaRPr b="0" lang="sv-SE" sz="3200" spc="-1" strike="noStrike">
              <a:solidFill>
                <a:srgbClr val="000000"/>
              </a:solidFill>
              <a:latin typeface="Calibri"/>
            </a:endParaRPr>
          </a:p>
          <a:p>
            <a:pPr marL="343080" indent="-343080">
              <a:lnSpc>
                <a:spcPct val="100000"/>
              </a:lnSpc>
              <a:spcBef>
                <a:spcPts val="641"/>
              </a:spcBef>
              <a:tabLst>
                <a:tab algn="l" pos="0"/>
              </a:tabLst>
            </a:pPr>
            <a:endParaRPr b="0" lang="sv-SE" sz="3200" spc="-1" strike="noStrike">
              <a:solidFill>
                <a:srgbClr val="000000"/>
              </a:solidFill>
              <a:latin typeface="Calibri"/>
            </a:endParaRPr>
          </a:p>
        </p:txBody>
      </p:sp>
    </p:spTree>
  </p:cSld>
  <mc:AlternateContent>
    <mc:Choice Requires="p14">
      <p:transition spd="slow" p14:dur="2000"/>
    </mc:Choice>
    <mc:Fallback>
      <p:transition spd="slow"/>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app.xml><?xml version="1.0" encoding="utf-8"?>
<Properties xmlns="http://schemas.openxmlformats.org/officeDocument/2006/extended-properties" xmlns:vt="http://schemas.openxmlformats.org/officeDocument/2006/docPropsVTypes">
  <Template/>
  <TotalTime>1300</TotalTime>
  <Application>LibreOffice/7.2.0.4$Windows_X86_64 LibreOffice_project/9a9c6381e3f7a62afc1329bd359cc48accb6435b</Application>
  <AppVersion>15.0000</AppVersion>
  <Words>158</Words>
  <Paragraphs>70</Paragraphs>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2017-04-24T20:08:13Z</dcterms:created>
  <dc:creator>Uno Lundback</dc:creator>
  <dc:description/>
  <dc:language>sv-SE</dc:language>
  <cp:lastModifiedBy/>
  <dcterms:modified xsi:type="dcterms:W3CDTF">2023-03-23T18:17:50Z</dcterms:modified>
  <cp:revision>94</cp:revision>
  <dc:subject/>
  <dc:title>Bild 1</dc:titl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PresentationFormat">
    <vt:lpwstr>Bildspel på skärmen (4:3)</vt:lpwstr>
  </property>
  <property fmtid="{D5CDD505-2E9C-101B-9397-08002B2CF9AE}" pid="3" name="Slides">
    <vt:i4>25</vt:i4>
  </property>
</Properties>
</file>